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5"/>
  </p:notesMasterIdLst>
  <p:sldIdLst>
    <p:sldId id="256" r:id="rId2"/>
    <p:sldId id="257" r:id="rId3"/>
    <p:sldId id="258" r:id="rId4"/>
    <p:sldId id="283" r:id="rId5"/>
    <p:sldId id="284" r:id="rId6"/>
    <p:sldId id="259" r:id="rId7"/>
    <p:sldId id="260" r:id="rId8"/>
    <p:sldId id="261" r:id="rId9"/>
    <p:sldId id="262" r:id="rId10"/>
    <p:sldId id="263" r:id="rId11"/>
    <p:sldId id="264" r:id="rId12"/>
    <p:sldId id="265" r:id="rId13"/>
    <p:sldId id="266" r:id="rId14"/>
    <p:sldId id="285" r:id="rId15"/>
    <p:sldId id="286" r:id="rId16"/>
    <p:sldId id="287" r:id="rId17"/>
    <p:sldId id="288" r:id="rId18"/>
    <p:sldId id="289" r:id="rId19"/>
    <p:sldId id="290" r:id="rId20"/>
    <p:sldId id="291" r:id="rId21"/>
    <p:sldId id="292" r:id="rId22"/>
    <p:sldId id="293" r:id="rId23"/>
    <p:sldId id="279" r:id="rId24"/>
  </p:sldIdLst>
  <p:sldSz cx="12192000" cy="7772400"/>
  <p:notesSz cx="6858000" cy="9144000"/>
  <p:embeddedFontLst>
    <p:embeddedFont>
      <p:font typeface="Calibri" panose="020F0502020204030204" pitchFamily="34" charset="0"/>
      <p:regular r:id="rId26"/>
      <p:bold r:id="rId27"/>
      <p:italic r:id="rId28"/>
      <p:boldItalic r:id="rId29"/>
    </p:embeddedFont>
    <p:embeddedFont>
      <p:font typeface="Century Gothic" panose="020B0502020202020204" pitchFamily="34" charset="0"/>
      <p:regular r:id="rId30"/>
      <p:bold r:id="rId31"/>
      <p:italic r:id="rId32"/>
      <p:boldItalic r:id="rId33"/>
    </p:embeddedFont>
    <p:embeddedFont>
      <p:font typeface="HGPSoeiKakugothicUB" panose="020B0A00000000000000" pitchFamily="34" charset="-128"/>
      <p:regular r:id="rId34"/>
    </p:embeddedFont>
    <p:embeddedFont>
      <p:font typeface="Meiryo UI" panose="020B0604030504040204" pitchFamily="34" charset="-128"/>
      <p:regular r:id="rId35"/>
      <p:bold r:id="rId36"/>
      <p:italic r:id="rId37"/>
      <p:boldItalic r:id="rId38"/>
    </p:embeddedFont>
    <p:embeddedFont>
      <p:font typeface="MS PGothic" panose="020B0600070205080204" pitchFamily="34" charset="-128"/>
      <p:regular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5" roundtripDataSignature="AMtx7mh9GDEadltv+4lz4rhnKgDcap1GG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1C8D8C-72F2-4C64-B05F-8AF3B2136911}" v="55" dt="2023-09-20T18:36:59.679"/>
  </p1510:revLst>
</p1510:revInfo>
</file>

<file path=ppt/tableStyles.xml><?xml version="1.0" encoding="utf-8"?>
<a:tblStyleLst xmlns:a="http://schemas.openxmlformats.org/drawingml/2006/main" def="{18212FAC-3418-498A-82C2-53CC5175FD4B}">
  <a:tblStyle styleId="{18212FAC-3418-498A-82C2-53CC5175FD4B}"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80" y="13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20.xml"/><Relationship Id="rId34" Type="http://schemas.openxmlformats.org/officeDocument/2006/relationships/font" Target="fonts/font9.fntdata"/><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5"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8" Type="http://schemas.openxmlformats.org/officeDocument/2006/relationships/theme" Target="theme/theme1.xml"/><Relationship Id="rId8" Type="http://schemas.openxmlformats.org/officeDocument/2006/relationships/slide" Target="slides/slide7.xml"/><Relationship Id="rId51"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presProps" Target="presProps.xml"/><Relationship Id="rId20" Type="http://schemas.openxmlformats.org/officeDocument/2006/relationships/slide" Target="slides/slide1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cus Healy" userId="267846f7772f9df2" providerId="LiveId" clId="{7E12261F-9785-40D6-A8FA-45ED9CBF6B00}"/>
    <pc:docChg chg="undo custSel addSld delSld modSld sldOrd">
      <pc:chgData name="Marcus Healy" userId="267846f7772f9df2" providerId="LiveId" clId="{7E12261F-9785-40D6-A8FA-45ED9CBF6B00}" dt="2023-08-24T18:20:49.628" v="5458" actId="1076"/>
      <pc:docMkLst>
        <pc:docMk/>
      </pc:docMkLst>
      <pc:sldChg chg="modSp mod">
        <pc:chgData name="Marcus Healy" userId="267846f7772f9df2" providerId="LiveId" clId="{7E12261F-9785-40D6-A8FA-45ED9CBF6B00}" dt="2023-08-24T18:20:49.628" v="5458" actId="1076"/>
        <pc:sldMkLst>
          <pc:docMk/>
          <pc:sldMk cId="0" sldId="256"/>
        </pc:sldMkLst>
        <pc:spChg chg="mod">
          <ac:chgData name="Marcus Healy" userId="267846f7772f9df2" providerId="LiveId" clId="{7E12261F-9785-40D6-A8FA-45ED9CBF6B00}" dt="2023-08-23T13:52:43.662" v="2" actId="20577"/>
          <ac:spMkLst>
            <pc:docMk/>
            <pc:sldMk cId="0" sldId="256"/>
            <ac:spMk id="85" creationId="{00000000-0000-0000-0000-000000000000}"/>
          </ac:spMkLst>
        </pc:spChg>
        <pc:spChg chg="mod">
          <ac:chgData name="Marcus Healy" userId="267846f7772f9df2" providerId="LiveId" clId="{7E12261F-9785-40D6-A8FA-45ED9CBF6B00}" dt="2023-08-24T18:20:49.628" v="5458" actId="1076"/>
          <ac:spMkLst>
            <pc:docMk/>
            <pc:sldMk cId="0" sldId="256"/>
            <ac:spMk id="90" creationId="{00000000-0000-0000-0000-000000000000}"/>
          </ac:spMkLst>
        </pc:spChg>
        <pc:picChg chg="mod">
          <ac:chgData name="Marcus Healy" userId="267846f7772f9df2" providerId="LiveId" clId="{7E12261F-9785-40D6-A8FA-45ED9CBF6B00}" dt="2023-08-24T18:20:47.368" v="5457" actId="1076"/>
          <ac:picMkLst>
            <pc:docMk/>
            <pc:sldMk cId="0" sldId="256"/>
            <ac:picMk id="89" creationId="{00000000-0000-0000-0000-000000000000}"/>
          </ac:picMkLst>
        </pc:picChg>
      </pc:sldChg>
      <pc:sldChg chg="modSp mod">
        <pc:chgData name="Marcus Healy" userId="267846f7772f9df2" providerId="LiveId" clId="{7E12261F-9785-40D6-A8FA-45ED9CBF6B00}" dt="2023-08-23T16:26:05.893" v="1495" actId="20577"/>
        <pc:sldMkLst>
          <pc:docMk/>
          <pc:sldMk cId="0" sldId="259"/>
        </pc:sldMkLst>
        <pc:spChg chg="mod">
          <ac:chgData name="Marcus Healy" userId="267846f7772f9df2" providerId="LiveId" clId="{7E12261F-9785-40D6-A8FA-45ED9CBF6B00}" dt="2023-08-23T16:26:05.893" v="1495" actId="20577"/>
          <ac:spMkLst>
            <pc:docMk/>
            <pc:sldMk cId="0" sldId="259"/>
            <ac:spMk id="122" creationId="{00000000-0000-0000-0000-000000000000}"/>
          </ac:spMkLst>
        </pc:spChg>
      </pc:sldChg>
      <pc:sldChg chg="modSp mod">
        <pc:chgData name="Marcus Healy" userId="267846f7772f9df2" providerId="LiveId" clId="{7E12261F-9785-40D6-A8FA-45ED9CBF6B00}" dt="2023-08-23T19:09:09.523" v="1625" actId="20577"/>
        <pc:sldMkLst>
          <pc:docMk/>
          <pc:sldMk cId="0" sldId="263"/>
        </pc:sldMkLst>
        <pc:spChg chg="mod">
          <ac:chgData name="Marcus Healy" userId="267846f7772f9df2" providerId="LiveId" clId="{7E12261F-9785-40D6-A8FA-45ED9CBF6B00}" dt="2023-08-23T19:09:09.523" v="1625" actId="20577"/>
          <ac:spMkLst>
            <pc:docMk/>
            <pc:sldMk cId="0" sldId="263"/>
            <ac:spMk id="2" creationId="{DD33CB7A-9681-52D0-FA0C-DB4323220CC8}"/>
          </ac:spMkLst>
        </pc:spChg>
        <pc:graphicFrameChg chg="modGraphic">
          <ac:chgData name="Marcus Healy" userId="267846f7772f9df2" providerId="LiveId" clId="{7E12261F-9785-40D6-A8FA-45ED9CBF6B00}" dt="2023-08-23T16:29:00.376" v="1503" actId="14734"/>
          <ac:graphicFrameMkLst>
            <pc:docMk/>
            <pc:sldMk cId="0" sldId="263"/>
            <ac:graphicFrameMk id="5" creationId="{725B5A3B-B51B-F256-CBB8-2388AB2F2AC7}"/>
          </ac:graphicFrameMkLst>
        </pc:graphicFrameChg>
      </pc:sldChg>
      <pc:sldChg chg="addSp delSp modSp mod">
        <pc:chgData name="Marcus Healy" userId="267846f7772f9df2" providerId="LiveId" clId="{7E12261F-9785-40D6-A8FA-45ED9CBF6B00}" dt="2023-08-23T19:16:54.815" v="1867" actId="1076"/>
        <pc:sldMkLst>
          <pc:docMk/>
          <pc:sldMk cId="0" sldId="264"/>
        </pc:sldMkLst>
        <pc:spChg chg="add mod">
          <ac:chgData name="Marcus Healy" userId="267846f7772f9df2" providerId="LiveId" clId="{7E12261F-9785-40D6-A8FA-45ED9CBF6B00}" dt="2023-08-23T19:10:48.996" v="1704" actId="20577"/>
          <ac:spMkLst>
            <pc:docMk/>
            <pc:sldMk cId="0" sldId="264"/>
            <ac:spMk id="2" creationId="{257D9544-0521-8A70-A8FA-35E30638E9A8}"/>
          </ac:spMkLst>
        </pc:spChg>
        <pc:spChg chg="add mod">
          <ac:chgData name="Marcus Healy" userId="267846f7772f9df2" providerId="LiveId" clId="{7E12261F-9785-40D6-A8FA-45ED9CBF6B00}" dt="2023-08-23T19:12:16.729" v="1792" actId="113"/>
          <ac:spMkLst>
            <pc:docMk/>
            <pc:sldMk cId="0" sldId="264"/>
            <ac:spMk id="3" creationId="{41F43B17-024D-BAF1-30E3-A55C406B2D6B}"/>
          </ac:spMkLst>
        </pc:spChg>
        <pc:spChg chg="add mod">
          <ac:chgData name="Marcus Healy" userId="267846f7772f9df2" providerId="LiveId" clId="{7E12261F-9785-40D6-A8FA-45ED9CBF6B00}" dt="2023-08-23T19:16:50.297" v="1866" actId="1076"/>
          <ac:spMkLst>
            <pc:docMk/>
            <pc:sldMk cId="0" sldId="264"/>
            <ac:spMk id="5" creationId="{E3340588-8D58-DF2D-6C6C-6D5D9A992085}"/>
          </ac:spMkLst>
        </pc:spChg>
        <pc:spChg chg="add mod">
          <ac:chgData name="Marcus Healy" userId="267846f7772f9df2" providerId="LiveId" clId="{7E12261F-9785-40D6-A8FA-45ED9CBF6B00}" dt="2023-08-23T19:16:47.392" v="1865" actId="1076"/>
          <ac:spMkLst>
            <pc:docMk/>
            <pc:sldMk cId="0" sldId="264"/>
            <ac:spMk id="6" creationId="{BC56AD47-3C2A-9727-FB53-E0453C5317B6}"/>
          </ac:spMkLst>
        </pc:spChg>
        <pc:spChg chg="add mod">
          <ac:chgData name="Marcus Healy" userId="267846f7772f9df2" providerId="LiveId" clId="{7E12261F-9785-40D6-A8FA-45ED9CBF6B00}" dt="2023-08-23T19:16:54.815" v="1867" actId="1076"/>
          <ac:spMkLst>
            <pc:docMk/>
            <pc:sldMk cId="0" sldId="264"/>
            <ac:spMk id="7" creationId="{0D12E732-542A-D6A8-7510-171F9D7FB639}"/>
          </ac:spMkLst>
        </pc:spChg>
        <pc:spChg chg="add mod">
          <ac:chgData name="Marcus Healy" userId="267846f7772f9df2" providerId="LiveId" clId="{7E12261F-9785-40D6-A8FA-45ED9CBF6B00}" dt="2023-08-23T19:14:55.436" v="1845" actId="20577"/>
          <ac:spMkLst>
            <pc:docMk/>
            <pc:sldMk cId="0" sldId="264"/>
            <ac:spMk id="8" creationId="{EF3012C9-822A-F2F7-ADE5-DB6A5CB3AD94}"/>
          </ac:spMkLst>
        </pc:spChg>
        <pc:spChg chg="add mod">
          <ac:chgData name="Marcus Healy" userId="267846f7772f9df2" providerId="LiveId" clId="{7E12261F-9785-40D6-A8FA-45ED9CBF6B00}" dt="2023-08-23T19:15:33.935" v="1863" actId="1076"/>
          <ac:spMkLst>
            <pc:docMk/>
            <pc:sldMk cId="0" sldId="264"/>
            <ac:spMk id="9" creationId="{ED004C5E-5E8C-9FB3-46AC-6CDAD197FC2E}"/>
          </ac:spMkLst>
        </pc:spChg>
        <pc:spChg chg="mod">
          <ac:chgData name="Marcus Healy" userId="267846f7772f9df2" providerId="LiveId" clId="{7E12261F-9785-40D6-A8FA-45ED9CBF6B00}" dt="2023-08-23T19:09:49.838" v="1642" actId="1076"/>
          <ac:spMkLst>
            <pc:docMk/>
            <pc:sldMk cId="0" sldId="264"/>
            <ac:spMk id="201" creationId="{00000000-0000-0000-0000-000000000000}"/>
          </ac:spMkLst>
        </pc:spChg>
        <pc:spChg chg="mod">
          <ac:chgData name="Marcus Healy" userId="267846f7772f9df2" providerId="LiveId" clId="{7E12261F-9785-40D6-A8FA-45ED9CBF6B00}" dt="2023-08-23T19:08:20.316" v="1504" actId="1076"/>
          <ac:spMkLst>
            <pc:docMk/>
            <pc:sldMk cId="0" sldId="264"/>
            <ac:spMk id="202" creationId="{00000000-0000-0000-0000-000000000000}"/>
          </ac:spMkLst>
        </pc:spChg>
        <pc:spChg chg="mod">
          <ac:chgData name="Marcus Healy" userId="267846f7772f9df2" providerId="LiveId" clId="{7E12261F-9785-40D6-A8FA-45ED9CBF6B00}" dt="2023-08-23T19:10:06.586" v="1654" actId="1076"/>
          <ac:spMkLst>
            <pc:docMk/>
            <pc:sldMk cId="0" sldId="264"/>
            <ac:spMk id="203" creationId="{00000000-0000-0000-0000-000000000000}"/>
          </ac:spMkLst>
        </pc:spChg>
        <pc:spChg chg="del">
          <ac:chgData name="Marcus Healy" userId="267846f7772f9df2" providerId="LiveId" clId="{7E12261F-9785-40D6-A8FA-45ED9CBF6B00}" dt="2023-08-23T19:09:39.823" v="1641" actId="478"/>
          <ac:spMkLst>
            <pc:docMk/>
            <pc:sldMk cId="0" sldId="264"/>
            <ac:spMk id="204" creationId="{00000000-0000-0000-0000-000000000000}"/>
          </ac:spMkLst>
        </pc:spChg>
        <pc:spChg chg="del">
          <ac:chgData name="Marcus Healy" userId="267846f7772f9df2" providerId="LiveId" clId="{7E12261F-9785-40D6-A8FA-45ED9CBF6B00}" dt="2023-08-23T19:10:01.466" v="1651" actId="478"/>
          <ac:spMkLst>
            <pc:docMk/>
            <pc:sldMk cId="0" sldId="264"/>
            <ac:spMk id="205" creationId="{00000000-0000-0000-0000-000000000000}"/>
          </ac:spMkLst>
        </pc:spChg>
        <pc:spChg chg="del mod">
          <ac:chgData name="Marcus Healy" userId="267846f7772f9df2" providerId="LiveId" clId="{7E12261F-9785-40D6-A8FA-45ED9CBF6B00}" dt="2023-08-23T19:09:54.559" v="1645" actId="478"/>
          <ac:spMkLst>
            <pc:docMk/>
            <pc:sldMk cId="0" sldId="264"/>
            <ac:spMk id="206" creationId="{00000000-0000-0000-0000-000000000000}"/>
          </ac:spMkLst>
        </pc:spChg>
        <pc:spChg chg="del">
          <ac:chgData name="Marcus Healy" userId="267846f7772f9df2" providerId="LiveId" clId="{7E12261F-9785-40D6-A8FA-45ED9CBF6B00}" dt="2023-08-23T19:10:03.178" v="1653" actId="478"/>
          <ac:spMkLst>
            <pc:docMk/>
            <pc:sldMk cId="0" sldId="264"/>
            <ac:spMk id="239" creationId="{00000000-0000-0000-0000-000000000000}"/>
          </ac:spMkLst>
        </pc:spChg>
        <pc:spChg chg="del">
          <ac:chgData name="Marcus Healy" userId="267846f7772f9df2" providerId="LiveId" clId="{7E12261F-9785-40D6-A8FA-45ED9CBF6B00}" dt="2023-08-23T19:09:39.823" v="1641" actId="478"/>
          <ac:spMkLst>
            <pc:docMk/>
            <pc:sldMk cId="0" sldId="264"/>
            <ac:spMk id="240" creationId="{00000000-0000-0000-0000-000000000000}"/>
          </ac:spMkLst>
        </pc:spChg>
        <pc:spChg chg="del">
          <ac:chgData name="Marcus Healy" userId="267846f7772f9df2" providerId="LiveId" clId="{7E12261F-9785-40D6-A8FA-45ED9CBF6B00}" dt="2023-08-23T19:09:39.823" v="1641" actId="478"/>
          <ac:spMkLst>
            <pc:docMk/>
            <pc:sldMk cId="0" sldId="264"/>
            <ac:spMk id="241" creationId="{00000000-0000-0000-0000-000000000000}"/>
          </ac:spMkLst>
        </pc:spChg>
        <pc:spChg chg="del">
          <ac:chgData name="Marcus Healy" userId="267846f7772f9df2" providerId="LiveId" clId="{7E12261F-9785-40D6-A8FA-45ED9CBF6B00}" dt="2023-08-23T19:09:39.823" v="1641" actId="478"/>
          <ac:spMkLst>
            <pc:docMk/>
            <pc:sldMk cId="0" sldId="264"/>
            <ac:spMk id="242" creationId="{00000000-0000-0000-0000-000000000000}"/>
          </ac:spMkLst>
        </pc:spChg>
        <pc:spChg chg="del">
          <ac:chgData name="Marcus Healy" userId="267846f7772f9df2" providerId="LiveId" clId="{7E12261F-9785-40D6-A8FA-45ED9CBF6B00}" dt="2023-08-23T19:09:39.823" v="1641" actId="478"/>
          <ac:spMkLst>
            <pc:docMk/>
            <pc:sldMk cId="0" sldId="264"/>
            <ac:spMk id="247" creationId="{00000000-0000-0000-0000-000000000000}"/>
          </ac:spMkLst>
        </pc:spChg>
        <pc:spChg chg="del">
          <ac:chgData name="Marcus Healy" userId="267846f7772f9df2" providerId="LiveId" clId="{7E12261F-9785-40D6-A8FA-45ED9CBF6B00}" dt="2023-08-23T19:09:58.968" v="1648" actId="478"/>
          <ac:spMkLst>
            <pc:docMk/>
            <pc:sldMk cId="0" sldId="264"/>
            <ac:spMk id="248" creationId="{00000000-0000-0000-0000-000000000000}"/>
          </ac:spMkLst>
        </pc:spChg>
        <pc:spChg chg="del">
          <ac:chgData name="Marcus Healy" userId="267846f7772f9df2" providerId="LiveId" clId="{7E12261F-9785-40D6-A8FA-45ED9CBF6B00}" dt="2023-08-23T19:09:39.823" v="1641" actId="478"/>
          <ac:spMkLst>
            <pc:docMk/>
            <pc:sldMk cId="0" sldId="264"/>
            <ac:spMk id="249" creationId="{00000000-0000-0000-0000-000000000000}"/>
          </ac:spMkLst>
        </pc:spChg>
        <pc:spChg chg="del">
          <ac:chgData name="Marcus Healy" userId="267846f7772f9df2" providerId="LiveId" clId="{7E12261F-9785-40D6-A8FA-45ED9CBF6B00}" dt="2023-08-23T19:09:39.823" v="1641" actId="478"/>
          <ac:spMkLst>
            <pc:docMk/>
            <pc:sldMk cId="0" sldId="264"/>
            <ac:spMk id="250" creationId="{00000000-0000-0000-0000-000000000000}"/>
          </ac:spMkLst>
        </pc:spChg>
        <pc:spChg chg="del">
          <ac:chgData name="Marcus Healy" userId="267846f7772f9df2" providerId="LiveId" clId="{7E12261F-9785-40D6-A8FA-45ED9CBF6B00}" dt="2023-08-23T19:09:39.823" v="1641" actId="478"/>
          <ac:spMkLst>
            <pc:docMk/>
            <pc:sldMk cId="0" sldId="264"/>
            <ac:spMk id="251" creationId="{00000000-0000-0000-0000-000000000000}"/>
          </ac:spMkLst>
        </pc:spChg>
        <pc:spChg chg="del">
          <ac:chgData name="Marcus Healy" userId="267846f7772f9df2" providerId="LiveId" clId="{7E12261F-9785-40D6-A8FA-45ED9CBF6B00}" dt="2023-08-23T19:09:39.823" v="1641" actId="478"/>
          <ac:spMkLst>
            <pc:docMk/>
            <pc:sldMk cId="0" sldId="264"/>
            <ac:spMk id="252" creationId="{00000000-0000-0000-0000-000000000000}"/>
          </ac:spMkLst>
        </pc:spChg>
        <pc:spChg chg="del">
          <ac:chgData name="Marcus Healy" userId="267846f7772f9df2" providerId="LiveId" clId="{7E12261F-9785-40D6-A8FA-45ED9CBF6B00}" dt="2023-08-23T19:09:57.088" v="1647" actId="478"/>
          <ac:spMkLst>
            <pc:docMk/>
            <pc:sldMk cId="0" sldId="264"/>
            <ac:spMk id="253" creationId="{00000000-0000-0000-0000-000000000000}"/>
          </ac:spMkLst>
        </pc:spChg>
        <pc:spChg chg="del">
          <ac:chgData name="Marcus Healy" userId="267846f7772f9df2" providerId="LiveId" clId="{7E12261F-9785-40D6-A8FA-45ED9CBF6B00}" dt="2023-08-23T19:09:39.823" v="1641" actId="478"/>
          <ac:spMkLst>
            <pc:docMk/>
            <pc:sldMk cId="0" sldId="264"/>
            <ac:spMk id="254" creationId="{00000000-0000-0000-0000-000000000000}"/>
          </ac:spMkLst>
        </pc:spChg>
        <pc:spChg chg="del">
          <ac:chgData name="Marcus Healy" userId="267846f7772f9df2" providerId="LiveId" clId="{7E12261F-9785-40D6-A8FA-45ED9CBF6B00}" dt="2023-08-23T19:09:52.894" v="1643" actId="478"/>
          <ac:spMkLst>
            <pc:docMk/>
            <pc:sldMk cId="0" sldId="264"/>
            <ac:spMk id="255" creationId="{00000000-0000-0000-0000-000000000000}"/>
          </ac:spMkLst>
        </pc:spChg>
        <pc:spChg chg="del">
          <ac:chgData name="Marcus Healy" userId="267846f7772f9df2" providerId="LiveId" clId="{7E12261F-9785-40D6-A8FA-45ED9CBF6B00}" dt="2023-08-23T19:09:39.823" v="1641" actId="478"/>
          <ac:spMkLst>
            <pc:docMk/>
            <pc:sldMk cId="0" sldId="264"/>
            <ac:spMk id="256" creationId="{00000000-0000-0000-0000-000000000000}"/>
          </ac:spMkLst>
        </pc:spChg>
        <pc:spChg chg="del">
          <ac:chgData name="Marcus Healy" userId="267846f7772f9df2" providerId="LiveId" clId="{7E12261F-9785-40D6-A8FA-45ED9CBF6B00}" dt="2023-08-23T19:09:39.823" v="1641" actId="478"/>
          <ac:spMkLst>
            <pc:docMk/>
            <pc:sldMk cId="0" sldId="264"/>
            <ac:spMk id="257" creationId="{00000000-0000-0000-0000-000000000000}"/>
          </ac:spMkLst>
        </pc:spChg>
        <pc:spChg chg="del">
          <ac:chgData name="Marcus Healy" userId="267846f7772f9df2" providerId="LiveId" clId="{7E12261F-9785-40D6-A8FA-45ED9CBF6B00}" dt="2023-08-23T19:09:39.823" v="1641" actId="478"/>
          <ac:spMkLst>
            <pc:docMk/>
            <pc:sldMk cId="0" sldId="264"/>
            <ac:spMk id="258" creationId="{00000000-0000-0000-0000-000000000000}"/>
          </ac:spMkLst>
        </pc:spChg>
        <pc:spChg chg="del">
          <ac:chgData name="Marcus Healy" userId="267846f7772f9df2" providerId="LiveId" clId="{7E12261F-9785-40D6-A8FA-45ED9CBF6B00}" dt="2023-08-23T19:09:39.823" v="1641" actId="478"/>
          <ac:spMkLst>
            <pc:docMk/>
            <pc:sldMk cId="0" sldId="264"/>
            <ac:spMk id="259" creationId="{00000000-0000-0000-0000-000000000000}"/>
          </ac:spMkLst>
        </pc:spChg>
        <pc:spChg chg="del">
          <ac:chgData name="Marcus Healy" userId="267846f7772f9df2" providerId="LiveId" clId="{7E12261F-9785-40D6-A8FA-45ED9CBF6B00}" dt="2023-08-23T19:09:39.823" v="1641" actId="478"/>
          <ac:spMkLst>
            <pc:docMk/>
            <pc:sldMk cId="0" sldId="264"/>
            <ac:spMk id="260" creationId="{00000000-0000-0000-0000-000000000000}"/>
          </ac:spMkLst>
        </pc:spChg>
        <pc:grpChg chg="del">
          <ac:chgData name="Marcus Healy" userId="267846f7772f9df2" providerId="LiveId" clId="{7E12261F-9785-40D6-A8FA-45ED9CBF6B00}" dt="2023-08-23T19:09:39.823" v="1641" actId="478"/>
          <ac:grpSpMkLst>
            <pc:docMk/>
            <pc:sldMk cId="0" sldId="264"/>
            <ac:grpSpMk id="215" creationId="{00000000-0000-0000-0000-000000000000}"/>
          </ac:grpSpMkLst>
        </pc:grpChg>
        <pc:picChg chg="add mod">
          <ac:chgData name="Marcus Healy" userId="267846f7772f9df2" providerId="LiveId" clId="{7E12261F-9785-40D6-A8FA-45ED9CBF6B00}" dt="2023-08-23T19:16:42.558" v="1864" actId="14100"/>
          <ac:picMkLst>
            <pc:docMk/>
            <pc:sldMk cId="0" sldId="264"/>
            <ac:picMk id="4" creationId="{EF0A91EB-75AF-3409-94C2-521D20D179C7}"/>
          </ac:picMkLst>
        </pc:picChg>
        <pc:picChg chg="del">
          <ac:chgData name="Marcus Healy" userId="267846f7772f9df2" providerId="LiveId" clId="{7E12261F-9785-40D6-A8FA-45ED9CBF6B00}" dt="2023-08-23T19:10:02.006" v="1652" actId="478"/>
          <ac:picMkLst>
            <pc:docMk/>
            <pc:sldMk cId="0" sldId="264"/>
            <ac:picMk id="207" creationId="{00000000-0000-0000-0000-000000000000}"/>
          </ac:picMkLst>
        </pc:picChg>
        <pc:picChg chg="del">
          <ac:chgData name="Marcus Healy" userId="267846f7772f9df2" providerId="LiveId" clId="{7E12261F-9785-40D6-A8FA-45ED9CBF6B00}" dt="2023-08-23T19:09:39.823" v="1641" actId="478"/>
          <ac:picMkLst>
            <pc:docMk/>
            <pc:sldMk cId="0" sldId="264"/>
            <ac:picMk id="208" creationId="{00000000-0000-0000-0000-000000000000}"/>
          </ac:picMkLst>
        </pc:picChg>
        <pc:picChg chg="del">
          <ac:chgData name="Marcus Healy" userId="267846f7772f9df2" providerId="LiveId" clId="{7E12261F-9785-40D6-A8FA-45ED9CBF6B00}" dt="2023-08-23T19:09:39.823" v="1641" actId="478"/>
          <ac:picMkLst>
            <pc:docMk/>
            <pc:sldMk cId="0" sldId="264"/>
            <ac:picMk id="209" creationId="{00000000-0000-0000-0000-000000000000}"/>
          </ac:picMkLst>
        </pc:picChg>
        <pc:picChg chg="del">
          <ac:chgData name="Marcus Healy" userId="267846f7772f9df2" providerId="LiveId" clId="{7E12261F-9785-40D6-A8FA-45ED9CBF6B00}" dt="2023-08-23T19:09:39.823" v="1641" actId="478"/>
          <ac:picMkLst>
            <pc:docMk/>
            <pc:sldMk cId="0" sldId="264"/>
            <ac:picMk id="210" creationId="{00000000-0000-0000-0000-000000000000}"/>
          </ac:picMkLst>
        </pc:picChg>
        <pc:picChg chg="del">
          <ac:chgData name="Marcus Healy" userId="267846f7772f9df2" providerId="LiveId" clId="{7E12261F-9785-40D6-A8FA-45ED9CBF6B00}" dt="2023-08-23T19:09:39.823" v="1641" actId="478"/>
          <ac:picMkLst>
            <pc:docMk/>
            <pc:sldMk cId="0" sldId="264"/>
            <ac:picMk id="211" creationId="{00000000-0000-0000-0000-000000000000}"/>
          </ac:picMkLst>
        </pc:picChg>
        <pc:picChg chg="del">
          <ac:chgData name="Marcus Healy" userId="267846f7772f9df2" providerId="LiveId" clId="{7E12261F-9785-40D6-A8FA-45ED9CBF6B00}" dt="2023-08-23T19:09:39.823" v="1641" actId="478"/>
          <ac:picMkLst>
            <pc:docMk/>
            <pc:sldMk cId="0" sldId="264"/>
            <ac:picMk id="212" creationId="{00000000-0000-0000-0000-000000000000}"/>
          </ac:picMkLst>
        </pc:picChg>
        <pc:picChg chg="del">
          <ac:chgData name="Marcus Healy" userId="267846f7772f9df2" providerId="LiveId" clId="{7E12261F-9785-40D6-A8FA-45ED9CBF6B00}" dt="2023-08-23T19:09:59.487" v="1649" actId="478"/>
          <ac:picMkLst>
            <pc:docMk/>
            <pc:sldMk cId="0" sldId="264"/>
            <ac:picMk id="213" creationId="{00000000-0000-0000-0000-000000000000}"/>
          </ac:picMkLst>
        </pc:picChg>
        <pc:picChg chg="del">
          <ac:chgData name="Marcus Healy" userId="267846f7772f9df2" providerId="LiveId" clId="{7E12261F-9785-40D6-A8FA-45ED9CBF6B00}" dt="2023-08-23T19:09:39.823" v="1641" actId="478"/>
          <ac:picMkLst>
            <pc:docMk/>
            <pc:sldMk cId="0" sldId="264"/>
            <ac:picMk id="214" creationId="{00000000-0000-0000-0000-000000000000}"/>
          </ac:picMkLst>
        </pc:picChg>
        <pc:picChg chg="del">
          <ac:chgData name="Marcus Healy" userId="267846f7772f9df2" providerId="LiveId" clId="{7E12261F-9785-40D6-A8FA-45ED9CBF6B00}" dt="2023-08-23T19:10:00.026" v="1650" actId="478"/>
          <ac:picMkLst>
            <pc:docMk/>
            <pc:sldMk cId="0" sldId="264"/>
            <ac:picMk id="238" creationId="{00000000-0000-0000-0000-000000000000}"/>
          </ac:picMkLst>
        </pc:picChg>
        <pc:picChg chg="del">
          <ac:chgData name="Marcus Healy" userId="267846f7772f9df2" providerId="LiveId" clId="{7E12261F-9785-40D6-A8FA-45ED9CBF6B00}" dt="2023-08-23T19:09:39.823" v="1641" actId="478"/>
          <ac:picMkLst>
            <pc:docMk/>
            <pc:sldMk cId="0" sldId="264"/>
            <ac:picMk id="243" creationId="{00000000-0000-0000-0000-000000000000}"/>
          </ac:picMkLst>
        </pc:picChg>
        <pc:picChg chg="del">
          <ac:chgData name="Marcus Healy" userId="267846f7772f9df2" providerId="LiveId" clId="{7E12261F-9785-40D6-A8FA-45ED9CBF6B00}" dt="2023-08-23T19:09:55.053" v="1646" actId="478"/>
          <ac:picMkLst>
            <pc:docMk/>
            <pc:sldMk cId="0" sldId="264"/>
            <ac:picMk id="244" creationId="{00000000-0000-0000-0000-000000000000}"/>
          </ac:picMkLst>
        </pc:picChg>
        <pc:picChg chg="del">
          <ac:chgData name="Marcus Healy" userId="267846f7772f9df2" providerId="LiveId" clId="{7E12261F-9785-40D6-A8FA-45ED9CBF6B00}" dt="2023-08-23T19:09:39.823" v="1641" actId="478"/>
          <ac:picMkLst>
            <pc:docMk/>
            <pc:sldMk cId="0" sldId="264"/>
            <ac:picMk id="245" creationId="{00000000-0000-0000-0000-000000000000}"/>
          </ac:picMkLst>
        </pc:picChg>
        <pc:picChg chg="del">
          <ac:chgData name="Marcus Healy" userId="267846f7772f9df2" providerId="LiveId" clId="{7E12261F-9785-40D6-A8FA-45ED9CBF6B00}" dt="2023-08-23T19:09:39.823" v="1641" actId="478"/>
          <ac:picMkLst>
            <pc:docMk/>
            <pc:sldMk cId="0" sldId="264"/>
            <ac:picMk id="246" creationId="{00000000-0000-0000-0000-000000000000}"/>
          </ac:picMkLst>
        </pc:picChg>
      </pc:sldChg>
      <pc:sldChg chg="addSp delSp modSp mod">
        <pc:chgData name="Marcus Healy" userId="267846f7772f9df2" providerId="LiveId" clId="{7E12261F-9785-40D6-A8FA-45ED9CBF6B00}" dt="2023-08-23T19:20:01.063" v="1946" actId="207"/>
        <pc:sldMkLst>
          <pc:docMk/>
          <pc:sldMk cId="0" sldId="265"/>
        </pc:sldMkLst>
        <pc:spChg chg="add del mod">
          <ac:chgData name="Marcus Healy" userId="267846f7772f9df2" providerId="LiveId" clId="{7E12261F-9785-40D6-A8FA-45ED9CBF6B00}" dt="2023-08-23T19:17:53.770" v="1896" actId="1076"/>
          <ac:spMkLst>
            <pc:docMk/>
            <pc:sldMk cId="0" sldId="265"/>
            <ac:spMk id="265" creationId="{00000000-0000-0000-0000-000000000000}"/>
          </ac:spMkLst>
        </pc:spChg>
        <pc:spChg chg="mod">
          <ac:chgData name="Marcus Healy" userId="267846f7772f9df2" providerId="LiveId" clId="{7E12261F-9785-40D6-A8FA-45ED9CBF6B00}" dt="2023-08-23T19:17:49.003" v="1894" actId="1076"/>
          <ac:spMkLst>
            <pc:docMk/>
            <pc:sldMk cId="0" sldId="265"/>
            <ac:spMk id="266" creationId="{00000000-0000-0000-0000-000000000000}"/>
          </ac:spMkLst>
        </pc:spChg>
        <pc:spChg chg="mod">
          <ac:chgData name="Marcus Healy" userId="267846f7772f9df2" providerId="LiveId" clId="{7E12261F-9785-40D6-A8FA-45ED9CBF6B00}" dt="2023-08-23T19:19:40.365" v="1943" actId="403"/>
          <ac:spMkLst>
            <pc:docMk/>
            <pc:sldMk cId="0" sldId="265"/>
            <ac:spMk id="267" creationId="{00000000-0000-0000-0000-000000000000}"/>
          </ac:spMkLst>
        </pc:spChg>
        <pc:spChg chg="del">
          <ac:chgData name="Marcus Healy" userId="267846f7772f9df2" providerId="LiveId" clId="{7E12261F-9785-40D6-A8FA-45ED9CBF6B00}" dt="2023-08-23T19:17:14.926" v="1870" actId="478"/>
          <ac:spMkLst>
            <pc:docMk/>
            <pc:sldMk cId="0" sldId="265"/>
            <ac:spMk id="270" creationId="{00000000-0000-0000-0000-000000000000}"/>
          </ac:spMkLst>
        </pc:spChg>
        <pc:spChg chg="del">
          <ac:chgData name="Marcus Healy" userId="267846f7772f9df2" providerId="LiveId" clId="{7E12261F-9785-40D6-A8FA-45ED9CBF6B00}" dt="2023-08-23T19:17:24.022" v="1876" actId="478"/>
          <ac:spMkLst>
            <pc:docMk/>
            <pc:sldMk cId="0" sldId="265"/>
            <ac:spMk id="283" creationId="{00000000-0000-0000-0000-000000000000}"/>
          </ac:spMkLst>
        </pc:spChg>
        <pc:spChg chg="del">
          <ac:chgData name="Marcus Healy" userId="267846f7772f9df2" providerId="LiveId" clId="{7E12261F-9785-40D6-A8FA-45ED9CBF6B00}" dt="2023-08-23T19:17:19.208" v="1872" actId="478"/>
          <ac:spMkLst>
            <pc:docMk/>
            <pc:sldMk cId="0" sldId="265"/>
            <ac:spMk id="284" creationId="{00000000-0000-0000-0000-000000000000}"/>
          </ac:spMkLst>
        </pc:spChg>
        <pc:spChg chg="del">
          <ac:chgData name="Marcus Healy" userId="267846f7772f9df2" providerId="LiveId" clId="{7E12261F-9785-40D6-A8FA-45ED9CBF6B00}" dt="2023-08-23T19:17:46.793" v="1893" actId="478"/>
          <ac:spMkLst>
            <pc:docMk/>
            <pc:sldMk cId="0" sldId="265"/>
            <ac:spMk id="285" creationId="{00000000-0000-0000-0000-000000000000}"/>
          </ac:spMkLst>
        </pc:spChg>
        <pc:spChg chg="del">
          <ac:chgData name="Marcus Healy" userId="267846f7772f9df2" providerId="LiveId" clId="{7E12261F-9785-40D6-A8FA-45ED9CBF6B00}" dt="2023-08-23T19:17:45.555" v="1892" actId="478"/>
          <ac:spMkLst>
            <pc:docMk/>
            <pc:sldMk cId="0" sldId="265"/>
            <ac:spMk id="286" creationId="{00000000-0000-0000-0000-000000000000}"/>
          </ac:spMkLst>
        </pc:spChg>
        <pc:spChg chg="del">
          <ac:chgData name="Marcus Healy" userId="267846f7772f9df2" providerId="LiveId" clId="{7E12261F-9785-40D6-A8FA-45ED9CBF6B00}" dt="2023-08-23T19:17:44.153" v="1891" actId="478"/>
          <ac:spMkLst>
            <pc:docMk/>
            <pc:sldMk cId="0" sldId="265"/>
            <ac:spMk id="287" creationId="{00000000-0000-0000-0000-000000000000}"/>
          </ac:spMkLst>
        </pc:spChg>
        <pc:spChg chg="del">
          <ac:chgData name="Marcus Healy" userId="267846f7772f9df2" providerId="LiveId" clId="{7E12261F-9785-40D6-A8FA-45ED9CBF6B00}" dt="2023-08-23T19:17:40.478" v="1890" actId="478"/>
          <ac:spMkLst>
            <pc:docMk/>
            <pc:sldMk cId="0" sldId="265"/>
            <ac:spMk id="288" creationId="{00000000-0000-0000-0000-000000000000}"/>
          </ac:spMkLst>
        </pc:spChg>
        <pc:spChg chg="del">
          <ac:chgData name="Marcus Healy" userId="267846f7772f9df2" providerId="LiveId" clId="{7E12261F-9785-40D6-A8FA-45ED9CBF6B00}" dt="2023-08-23T19:17:39.030" v="1889" actId="478"/>
          <ac:spMkLst>
            <pc:docMk/>
            <pc:sldMk cId="0" sldId="265"/>
            <ac:spMk id="289" creationId="{00000000-0000-0000-0000-000000000000}"/>
          </ac:spMkLst>
        </pc:spChg>
        <pc:spChg chg="del">
          <ac:chgData name="Marcus Healy" userId="267846f7772f9df2" providerId="LiveId" clId="{7E12261F-9785-40D6-A8FA-45ED9CBF6B00}" dt="2023-08-23T19:17:37.455" v="1888" actId="478"/>
          <ac:spMkLst>
            <pc:docMk/>
            <pc:sldMk cId="0" sldId="265"/>
            <ac:spMk id="290" creationId="{00000000-0000-0000-0000-000000000000}"/>
          </ac:spMkLst>
        </pc:spChg>
        <pc:spChg chg="del">
          <ac:chgData name="Marcus Healy" userId="267846f7772f9df2" providerId="LiveId" clId="{7E12261F-9785-40D6-A8FA-45ED9CBF6B00}" dt="2023-08-23T19:17:36.014" v="1887" actId="478"/>
          <ac:spMkLst>
            <pc:docMk/>
            <pc:sldMk cId="0" sldId="265"/>
            <ac:spMk id="291" creationId="{00000000-0000-0000-0000-000000000000}"/>
          </ac:spMkLst>
        </pc:spChg>
        <pc:spChg chg="del mod">
          <ac:chgData name="Marcus Healy" userId="267846f7772f9df2" providerId="LiveId" clId="{7E12261F-9785-40D6-A8FA-45ED9CBF6B00}" dt="2023-08-23T19:17:34.110" v="1886" actId="478"/>
          <ac:spMkLst>
            <pc:docMk/>
            <pc:sldMk cId="0" sldId="265"/>
            <ac:spMk id="292" creationId="{00000000-0000-0000-0000-000000000000}"/>
          </ac:spMkLst>
        </pc:spChg>
        <pc:spChg chg="del">
          <ac:chgData name="Marcus Healy" userId="267846f7772f9df2" providerId="LiveId" clId="{7E12261F-9785-40D6-A8FA-45ED9CBF6B00}" dt="2023-08-23T19:17:32.731" v="1884" actId="478"/>
          <ac:spMkLst>
            <pc:docMk/>
            <pc:sldMk cId="0" sldId="265"/>
            <ac:spMk id="293" creationId="{00000000-0000-0000-0000-000000000000}"/>
          </ac:spMkLst>
        </pc:spChg>
        <pc:spChg chg="del">
          <ac:chgData name="Marcus Healy" userId="267846f7772f9df2" providerId="LiveId" clId="{7E12261F-9785-40D6-A8FA-45ED9CBF6B00}" dt="2023-08-23T19:17:28.275" v="1882" actId="478"/>
          <ac:spMkLst>
            <pc:docMk/>
            <pc:sldMk cId="0" sldId="265"/>
            <ac:spMk id="294" creationId="{00000000-0000-0000-0000-000000000000}"/>
          </ac:spMkLst>
        </pc:spChg>
        <pc:spChg chg="del">
          <ac:chgData name="Marcus Healy" userId="267846f7772f9df2" providerId="LiveId" clId="{7E12261F-9785-40D6-A8FA-45ED9CBF6B00}" dt="2023-08-23T19:17:21.255" v="1874" actId="478"/>
          <ac:spMkLst>
            <pc:docMk/>
            <pc:sldMk cId="0" sldId="265"/>
            <ac:spMk id="295" creationId="{00000000-0000-0000-0000-000000000000}"/>
          </ac:spMkLst>
        </pc:spChg>
        <pc:spChg chg="del">
          <ac:chgData name="Marcus Healy" userId="267846f7772f9df2" providerId="LiveId" clId="{7E12261F-9785-40D6-A8FA-45ED9CBF6B00}" dt="2023-08-23T19:17:31.336" v="1883" actId="478"/>
          <ac:spMkLst>
            <pc:docMk/>
            <pc:sldMk cId="0" sldId="265"/>
            <ac:spMk id="316" creationId="{00000000-0000-0000-0000-000000000000}"/>
          </ac:spMkLst>
        </pc:spChg>
        <pc:spChg chg="del">
          <ac:chgData name="Marcus Healy" userId="267846f7772f9df2" providerId="LiveId" clId="{7E12261F-9785-40D6-A8FA-45ED9CBF6B00}" dt="2023-08-23T19:17:31.336" v="1883" actId="478"/>
          <ac:spMkLst>
            <pc:docMk/>
            <pc:sldMk cId="0" sldId="265"/>
            <ac:spMk id="317" creationId="{00000000-0000-0000-0000-000000000000}"/>
          </ac:spMkLst>
        </pc:spChg>
        <pc:spChg chg="del">
          <ac:chgData name="Marcus Healy" userId="267846f7772f9df2" providerId="LiveId" clId="{7E12261F-9785-40D6-A8FA-45ED9CBF6B00}" dt="2023-08-23T19:17:31.336" v="1883" actId="478"/>
          <ac:spMkLst>
            <pc:docMk/>
            <pc:sldMk cId="0" sldId="265"/>
            <ac:spMk id="318" creationId="{00000000-0000-0000-0000-000000000000}"/>
          </ac:spMkLst>
        </pc:spChg>
        <pc:spChg chg="del">
          <ac:chgData name="Marcus Healy" userId="267846f7772f9df2" providerId="LiveId" clId="{7E12261F-9785-40D6-A8FA-45ED9CBF6B00}" dt="2023-08-23T19:17:31.336" v="1883" actId="478"/>
          <ac:spMkLst>
            <pc:docMk/>
            <pc:sldMk cId="0" sldId="265"/>
            <ac:spMk id="319" creationId="{00000000-0000-0000-0000-000000000000}"/>
          </ac:spMkLst>
        </pc:spChg>
        <pc:spChg chg="del">
          <ac:chgData name="Marcus Healy" userId="267846f7772f9df2" providerId="LiveId" clId="{7E12261F-9785-40D6-A8FA-45ED9CBF6B00}" dt="2023-08-23T19:17:31.336" v="1883" actId="478"/>
          <ac:spMkLst>
            <pc:docMk/>
            <pc:sldMk cId="0" sldId="265"/>
            <ac:spMk id="320" creationId="{00000000-0000-0000-0000-000000000000}"/>
          </ac:spMkLst>
        </pc:spChg>
        <pc:spChg chg="del">
          <ac:chgData name="Marcus Healy" userId="267846f7772f9df2" providerId="LiveId" clId="{7E12261F-9785-40D6-A8FA-45ED9CBF6B00}" dt="2023-08-23T19:17:31.336" v="1883" actId="478"/>
          <ac:spMkLst>
            <pc:docMk/>
            <pc:sldMk cId="0" sldId="265"/>
            <ac:spMk id="321" creationId="{00000000-0000-0000-0000-000000000000}"/>
          </ac:spMkLst>
        </pc:spChg>
        <pc:spChg chg="del">
          <ac:chgData name="Marcus Healy" userId="267846f7772f9df2" providerId="LiveId" clId="{7E12261F-9785-40D6-A8FA-45ED9CBF6B00}" dt="2023-08-23T19:17:31.336" v="1883" actId="478"/>
          <ac:spMkLst>
            <pc:docMk/>
            <pc:sldMk cId="0" sldId="265"/>
            <ac:spMk id="322" creationId="{00000000-0000-0000-0000-000000000000}"/>
          </ac:spMkLst>
        </pc:spChg>
        <pc:spChg chg="del">
          <ac:chgData name="Marcus Healy" userId="267846f7772f9df2" providerId="LiveId" clId="{7E12261F-9785-40D6-A8FA-45ED9CBF6B00}" dt="2023-08-23T19:17:31.336" v="1883" actId="478"/>
          <ac:spMkLst>
            <pc:docMk/>
            <pc:sldMk cId="0" sldId="265"/>
            <ac:spMk id="323" creationId="{00000000-0000-0000-0000-000000000000}"/>
          </ac:spMkLst>
        </pc:spChg>
        <pc:spChg chg="del">
          <ac:chgData name="Marcus Healy" userId="267846f7772f9df2" providerId="LiveId" clId="{7E12261F-9785-40D6-A8FA-45ED9CBF6B00}" dt="2023-08-23T19:17:31.336" v="1883" actId="478"/>
          <ac:spMkLst>
            <pc:docMk/>
            <pc:sldMk cId="0" sldId="265"/>
            <ac:spMk id="324" creationId="{00000000-0000-0000-0000-000000000000}"/>
          </ac:spMkLst>
        </pc:spChg>
        <pc:spChg chg="del">
          <ac:chgData name="Marcus Healy" userId="267846f7772f9df2" providerId="LiveId" clId="{7E12261F-9785-40D6-A8FA-45ED9CBF6B00}" dt="2023-08-23T19:17:31.336" v="1883" actId="478"/>
          <ac:spMkLst>
            <pc:docMk/>
            <pc:sldMk cId="0" sldId="265"/>
            <ac:spMk id="325" creationId="{00000000-0000-0000-0000-000000000000}"/>
          </ac:spMkLst>
        </pc:spChg>
        <pc:spChg chg="del">
          <ac:chgData name="Marcus Healy" userId="267846f7772f9df2" providerId="LiveId" clId="{7E12261F-9785-40D6-A8FA-45ED9CBF6B00}" dt="2023-08-23T19:17:31.336" v="1883" actId="478"/>
          <ac:spMkLst>
            <pc:docMk/>
            <pc:sldMk cId="0" sldId="265"/>
            <ac:spMk id="326" creationId="{00000000-0000-0000-0000-000000000000}"/>
          </ac:spMkLst>
        </pc:spChg>
        <pc:spChg chg="del">
          <ac:chgData name="Marcus Healy" userId="267846f7772f9df2" providerId="LiveId" clId="{7E12261F-9785-40D6-A8FA-45ED9CBF6B00}" dt="2023-08-23T19:17:31.336" v="1883" actId="478"/>
          <ac:spMkLst>
            <pc:docMk/>
            <pc:sldMk cId="0" sldId="265"/>
            <ac:spMk id="327" creationId="{00000000-0000-0000-0000-000000000000}"/>
          </ac:spMkLst>
        </pc:spChg>
        <pc:spChg chg="del">
          <ac:chgData name="Marcus Healy" userId="267846f7772f9df2" providerId="LiveId" clId="{7E12261F-9785-40D6-A8FA-45ED9CBF6B00}" dt="2023-08-23T19:17:31.336" v="1883" actId="478"/>
          <ac:spMkLst>
            <pc:docMk/>
            <pc:sldMk cId="0" sldId="265"/>
            <ac:spMk id="329" creationId="{00000000-0000-0000-0000-000000000000}"/>
          </ac:spMkLst>
        </pc:spChg>
        <pc:spChg chg="del">
          <ac:chgData name="Marcus Healy" userId="267846f7772f9df2" providerId="LiveId" clId="{7E12261F-9785-40D6-A8FA-45ED9CBF6B00}" dt="2023-08-23T19:17:31.336" v="1883" actId="478"/>
          <ac:spMkLst>
            <pc:docMk/>
            <pc:sldMk cId="0" sldId="265"/>
            <ac:spMk id="354" creationId="{00000000-0000-0000-0000-000000000000}"/>
          </ac:spMkLst>
        </pc:spChg>
        <pc:spChg chg="del">
          <ac:chgData name="Marcus Healy" userId="267846f7772f9df2" providerId="LiveId" clId="{7E12261F-9785-40D6-A8FA-45ED9CBF6B00}" dt="2023-08-23T19:17:31.336" v="1883" actId="478"/>
          <ac:spMkLst>
            <pc:docMk/>
            <pc:sldMk cId="0" sldId="265"/>
            <ac:spMk id="355" creationId="{00000000-0000-0000-0000-000000000000}"/>
          </ac:spMkLst>
        </pc:spChg>
        <pc:spChg chg="del">
          <ac:chgData name="Marcus Healy" userId="267846f7772f9df2" providerId="LiveId" clId="{7E12261F-9785-40D6-A8FA-45ED9CBF6B00}" dt="2023-08-23T19:17:31.336" v="1883" actId="478"/>
          <ac:spMkLst>
            <pc:docMk/>
            <pc:sldMk cId="0" sldId="265"/>
            <ac:spMk id="356" creationId="{00000000-0000-0000-0000-000000000000}"/>
          </ac:spMkLst>
        </pc:spChg>
        <pc:spChg chg="del">
          <ac:chgData name="Marcus Healy" userId="267846f7772f9df2" providerId="LiveId" clId="{7E12261F-9785-40D6-A8FA-45ED9CBF6B00}" dt="2023-08-23T19:17:31.336" v="1883" actId="478"/>
          <ac:spMkLst>
            <pc:docMk/>
            <pc:sldMk cId="0" sldId="265"/>
            <ac:spMk id="357" creationId="{00000000-0000-0000-0000-000000000000}"/>
          </ac:spMkLst>
        </pc:spChg>
        <pc:spChg chg="del">
          <ac:chgData name="Marcus Healy" userId="267846f7772f9df2" providerId="LiveId" clId="{7E12261F-9785-40D6-A8FA-45ED9CBF6B00}" dt="2023-08-23T19:17:31.336" v="1883" actId="478"/>
          <ac:spMkLst>
            <pc:docMk/>
            <pc:sldMk cId="0" sldId="265"/>
            <ac:spMk id="358" creationId="{00000000-0000-0000-0000-000000000000}"/>
          </ac:spMkLst>
        </pc:spChg>
        <pc:spChg chg="del">
          <ac:chgData name="Marcus Healy" userId="267846f7772f9df2" providerId="LiveId" clId="{7E12261F-9785-40D6-A8FA-45ED9CBF6B00}" dt="2023-08-23T19:17:31.336" v="1883" actId="478"/>
          <ac:spMkLst>
            <pc:docMk/>
            <pc:sldMk cId="0" sldId="265"/>
            <ac:spMk id="359" creationId="{00000000-0000-0000-0000-000000000000}"/>
          </ac:spMkLst>
        </pc:spChg>
        <pc:spChg chg="del">
          <ac:chgData name="Marcus Healy" userId="267846f7772f9df2" providerId="LiveId" clId="{7E12261F-9785-40D6-A8FA-45ED9CBF6B00}" dt="2023-08-23T19:17:31.336" v="1883" actId="478"/>
          <ac:spMkLst>
            <pc:docMk/>
            <pc:sldMk cId="0" sldId="265"/>
            <ac:spMk id="360" creationId="{00000000-0000-0000-0000-000000000000}"/>
          </ac:spMkLst>
        </pc:spChg>
        <pc:spChg chg="del">
          <ac:chgData name="Marcus Healy" userId="267846f7772f9df2" providerId="LiveId" clId="{7E12261F-9785-40D6-A8FA-45ED9CBF6B00}" dt="2023-08-23T19:17:31.336" v="1883" actId="478"/>
          <ac:spMkLst>
            <pc:docMk/>
            <pc:sldMk cId="0" sldId="265"/>
            <ac:spMk id="361" creationId="{00000000-0000-0000-0000-000000000000}"/>
          </ac:spMkLst>
        </pc:spChg>
        <pc:spChg chg="del">
          <ac:chgData name="Marcus Healy" userId="267846f7772f9df2" providerId="LiveId" clId="{7E12261F-9785-40D6-A8FA-45ED9CBF6B00}" dt="2023-08-23T19:17:31.336" v="1883" actId="478"/>
          <ac:spMkLst>
            <pc:docMk/>
            <pc:sldMk cId="0" sldId="265"/>
            <ac:spMk id="362" creationId="{00000000-0000-0000-0000-000000000000}"/>
          </ac:spMkLst>
        </pc:spChg>
        <pc:spChg chg="del">
          <ac:chgData name="Marcus Healy" userId="267846f7772f9df2" providerId="LiveId" clId="{7E12261F-9785-40D6-A8FA-45ED9CBF6B00}" dt="2023-08-23T19:17:31.336" v="1883" actId="478"/>
          <ac:spMkLst>
            <pc:docMk/>
            <pc:sldMk cId="0" sldId="265"/>
            <ac:spMk id="363" creationId="{00000000-0000-0000-0000-000000000000}"/>
          </ac:spMkLst>
        </pc:spChg>
        <pc:spChg chg="del">
          <ac:chgData name="Marcus Healy" userId="267846f7772f9df2" providerId="LiveId" clId="{7E12261F-9785-40D6-A8FA-45ED9CBF6B00}" dt="2023-08-23T19:17:31.336" v="1883" actId="478"/>
          <ac:spMkLst>
            <pc:docMk/>
            <pc:sldMk cId="0" sldId="265"/>
            <ac:spMk id="365" creationId="{00000000-0000-0000-0000-000000000000}"/>
          </ac:spMkLst>
        </pc:spChg>
        <pc:spChg chg="del">
          <ac:chgData name="Marcus Healy" userId="267846f7772f9df2" providerId="LiveId" clId="{7E12261F-9785-40D6-A8FA-45ED9CBF6B00}" dt="2023-08-23T19:17:31.336" v="1883" actId="478"/>
          <ac:spMkLst>
            <pc:docMk/>
            <pc:sldMk cId="0" sldId="265"/>
            <ac:spMk id="366" creationId="{00000000-0000-0000-0000-000000000000}"/>
          </ac:spMkLst>
        </pc:spChg>
        <pc:spChg chg="del">
          <ac:chgData name="Marcus Healy" userId="267846f7772f9df2" providerId="LiveId" clId="{7E12261F-9785-40D6-A8FA-45ED9CBF6B00}" dt="2023-08-23T19:17:31.336" v="1883" actId="478"/>
          <ac:spMkLst>
            <pc:docMk/>
            <pc:sldMk cId="0" sldId="265"/>
            <ac:spMk id="367" creationId="{00000000-0000-0000-0000-000000000000}"/>
          </ac:spMkLst>
        </pc:spChg>
        <pc:spChg chg="del">
          <ac:chgData name="Marcus Healy" userId="267846f7772f9df2" providerId="LiveId" clId="{7E12261F-9785-40D6-A8FA-45ED9CBF6B00}" dt="2023-08-23T19:17:31.336" v="1883" actId="478"/>
          <ac:spMkLst>
            <pc:docMk/>
            <pc:sldMk cId="0" sldId="265"/>
            <ac:spMk id="368" creationId="{00000000-0000-0000-0000-000000000000}"/>
          </ac:spMkLst>
        </pc:spChg>
        <pc:spChg chg="del">
          <ac:chgData name="Marcus Healy" userId="267846f7772f9df2" providerId="LiveId" clId="{7E12261F-9785-40D6-A8FA-45ED9CBF6B00}" dt="2023-08-23T19:17:31.336" v="1883" actId="478"/>
          <ac:spMkLst>
            <pc:docMk/>
            <pc:sldMk cId="0" sldId="265"/>
            <ac:spMk id="369" creationId="{00000000-0000-0000-0000-000000000000}"/>
          </ac:spMkLst>
        </pc:spChg>
        <pc:spChg chg="del">
          <ac:chgData name="Marcus Healy" userId="267846f7772f9df2" providerId="LiveId" clId="{7E12261F-9785-40D6-A8FA-45ED9CBF6B00}" dt="2023-08-23T19:17:31.336" v="1883" actId="478"/>
          <ac:spMkLst>
            <pc:docMk/>
            <pc:sldMk cId="0" sldId="265"/>
            <ac:spMk id="370" creationId="{00000000-0000-0000-0000-000000000000}"/>
          </ac:spMkLst>
        </pc:spChg>
        <pc:spChg chg="del">
          <ac:chgData name="Marcus Healy" userId="267846f7772f9df2" providerId="LiveId" clId="{7E12261F-9785-40D6-A8FA-45ED9CBF6B00}" dt="2023-08-23T19:17:31.336" v="1883" actId="478"/>
          <ac:spMkLst>
            <pc:docMk/>
            <pc:sldMk cId="0" sldId="265"/>
            <ac:spMk id="371" creationId="{00000000-0000-0000-0000-000000000000}"/>
          </ac:spMkLst>
        </pc:spChg>
        <pc:spChg chg="del">
          <ac:chgData name="Marcus Healy" userId="267846f7772f9df2" providerId="LiveId" clId="{7E12261F-9785-40D6-A8FA-45ED9CBF6B00}" dt="2023-08-23T19:17:31.336" v="1883" actId="478"/>
          <ac:spMkLst>
            <pc:docMk/>
            <pc:sldMk cId="0" sldId="265"/>
            <ac:spMk id="372" creationId="{00000000-0000-0000-0000-000000000000}"/>
          </ac:spMkLst>
        </pc:spChg>
        <pc:spChg chg="del">
          <ac:chgData name="Marcus Healy" userId="267846f7772f9df2" providerId="LiveId" clId="{7E12261F-9785-40D6-A8FA-45ED9CBF6B00}" dt="2023-08-23T19:17:22.672" v="1875" actId="478"/>
          <ac:spMkLst>
            <pc:docMk/>
            <pc:sldMk cId="0" sldId="265"/>
            <ac:spMk id="374" creationId="{00000000-0000-0000-0000-000000000000}"/>
          </ac:spMkLst>
        </pc:spChg>
        <pc:grpChg chg="del">
          <ac:chgData name="Marcus Healy" userId="267846f7772f9df2" providerId="LiveId" clId="{7E12261F-9785-40D6-A8FA-45ED9CBF6B00}" dt="2023-08-23T19:17:18.120" v="1871" actId="478"/>
          <ac:grpSpMkLst>
            <pc:docMk/>
            <pc:sldMk cId="0" sldId="265"/>
            <ac:grpSpMk id="271" creationId="{00000000-0000-0000-0000-000000000000}"/>
          </ac:grpSpMkLst>
        </pc:grpChg>
        <pc:grpChg chg="del">
          <ac:chgData name="Marcus Healy" userId="267846f7772f9df2" providerId="LiveId" clId="{7E12261F-9785-40D6-A8FA-45ED9CBF6B00}" dt="2023-08-23T19:17:31.336" v="1883" actId="478"/>
          <ac:grpSpMkLst>
            <pc:docMk/>
            <pc:sldMk cId="0" sldId="265"/>
            <ac:grpSpMk id="296" creationId="{00000000-0000-0000-0000-000000000000}"/>
          </ac:grpSpMkLst>
        </pc:grpChg>
        <pc:grpChg chg="del">
          <ac:chgData name="Marcus Healy" userId="267846f7772f9df2" providerId="LiveId" clId="{7E12261F-9785-40D6-A8FA-45ED9CBF6B00}" dt="2023-08-23T19:17:31.336" v="1883" actId="478"/>
          <ac:grpSpMkLst>
            <pc:docMk/>
            <pc:sldMk cId="0" sldId="265"/>
            <ac:grpSpMk id="334" creationId="{00000000-0000-0000-0000-000000000000}"/>
          </ac:grpSpMkLst>
        </pc:grpChg>
        <pc:picChg chg="add del mod">
          <ac:chgData name="Marcus Healy" userId="267846f7772f9df2" providerId="LiveId" clId="{7E12261F-9785-40D6-A8FA-45ED9CBF6B00}" dt="2023-08-23T19:19:08.085" v="1929" actId="478"/>
          <ac:picMkLst>
            <pc:docMk/>
            <pc:sldMk cId="0" sldId="265"/>
            <ac:picMk id="3" creationId="{ACC4D3EC-F4DD-9212-5347-9F53F164CC41}"/>
          </ac:picMkLst>
        </pc:picChg>
        <pc:picChg chg="add mod">
          <ac:chgData name="Marcus Healy" userId="267846f7772f9df2" providerId="LiveId" clId="{7E12261F-9785-40D6-A8FA-45ED9CBF6B00}" dt="2023-08-23T19:20:01.063" v="1946" actId="207"/>
          <ac:picMkLst>
            <pc:docMk/>
            <pc:sldMk cId="0" sldId="265"/>
            <ac:picMk id="5" creationId="{0B04FB2B-FEE1-604A-E76E-D22ABC228BF5}"/>
          </ac:picMkLst>
        </pc:picChg>
        <pc:picChg chg="del">
          <ac:chgData name="Marcus Healy" userId="267846f7772f9df2" providerId="LiveId" clId="{7E12261F-9785-40D6-A8FA-45ED9CBF6B00}" dt="2023-08-23T19:17:24.472" v="1877" actId="478"/>
          <ac:picMkLst>
            <pc:docMk/>
            <pc:sldMk cId="0" sldId="265"/>
            <ac:picMk id="268" creationId="{00000000-0000-0000-0000-000000000000}"/>
          </ac:picMkLst>
        </pc:picChg>
        <pc:picChg chg="del">
          <ac:chgData name="Marcus Healy" userId="267846f7772f9df2" providerId="LiveId" clId="{7E12261F-9785-40D6-A8FA-45ED9CBF6B00}" dt="2023-08-23T19:17:24.877" v="1878" actId="478"/>
          <ac:picMkLst>
            <pc:docMk/>
            <pc:sldMk cId="0" sldId="265"/>
            <ac:picMk id="269" creationId="{00000000-0000-0000-0000-000000000000}"/>
          </ac:picMkLst>
        </pc:picChg>
        <pc:picChg chg="del">
          <ac:chgData name="Marcus Healy" userId="267846f7772f9df2" providerId="LiveId" clId="{7E12261F-9785-40D6-A8FA-45ED9CBF6B00}" dt="2023-08-23T19:17:19.706" v="1873" actId="478"/>
          <ac:picMkLst>
            <pc:docMk/>
            <pc:sldMk cId="0" sldId="265"/>
            <ac:picMk id="274" creationId="{00000000-0000-0000-0000-000000000000}"/>
          </ac:picMkLst>
        </pc:picChg>
        <pc:picChg chg="del">
          <ac:chgData name="Marcus Healy" userId="267846f7772f9df2" providerId="LiveId" clId="{7E12261F-9785-40D6-A8FA-45ED9CBF6B00}" dt="2023-08-23T19:17:26.387" v="1881" actId="478"/>
          <ac:picMkLst>
            <pc:docMk/>
            <pc:sldMk cId="0" sldId="265"/>
            <ac:picMk id="275" creationId="{00000000-0000-0000-0000-000000000000}"/>
          </ac:picMkLst>
        </pc:picChg>
        <pc:picChg chg="del">
          <ac:chgData name="Marcus Healy" userId="267846f7772f9df2" providerId="LiveId" clId="{7E12261F-9785-40D6-A8FA-45ED9CBF6B00}" dt="2023-08-23T19:17:25.911" v="1880" actId="478"/>
          <ac:picMkLst>
            <pc:docMk/>
            <pc:sldMk cId="0" sldId="265"/>
            <ac:picMk id="276" creationId="{00000000-0000-0000-0000-000000000000}"/>
          </ac:picMkLst>
        </pc:picChg>
        <pc:picChg chg="del">
          <ac:chgData name="Marcus Healy" userId="267846f7772f9df2" providerId="LiveId" clId="{7E12261F-9785-40D6-A8FA-45ED9CBF6B00}" dt="2023-08-23T19:17:25.507" v="1879" actId="478"/>
          <ac:picMkLst>
            <pc:docMk/>
            <pc:sldMk cId="0" sldId="265"/>
            <ac:picMk id="277" creationId="{00000000-0000-0000-0000-000000000000}"/>
          </ac:picMkLst>
        </pc:picChg>
        <pc:picChg chg="del">
          <ac:chgData name="Marcus Healy" userId="267846f7772f9df2" providerId="LiveId" clId="{7E12261F-9785-40D6-A8FA-45ED9CBF6B00}" dt="2023-08-23T19:17:28.275" v="1882" actId="478"/>
          <ac:picMkLst>
            <pc:docMk/>
            <pc:sldMk cId="0" sldId="265"/>
            <ac:picMk id="278" creationId="{00000000-0000-0000-0000-000000000000}"/>
          </ac:picMkLst>
        </pc:picChg>
        <pc:picChg chg="del">
          <ac:chgData name="Marcus Healy" userId="267846f7772f9df2" providerId="LiveId" clId="{7E12261F-9785-40D6-A8FA-45ED9CBF6B00}" dt="2023-08-23T19:17:28.275" v="1882" actId="478"/>
          <ac:picMkLst>
            <pc:docMk/>
            <pc:sldMk cId="0" sldId="265"/>
            <ac:picMk id="279" creationId="{00000000-0000-0000-0000-000000000000}"/>
          </ac:picMkLst>
        </pc:picChg>
        <pc:picChg chg="del">
          <ac:chgData name="Marcus Healy" userId="267846f7772f9df2" providerId="LiveId" clId="{7E12261F-9785-40D6-A8FA-45ED9CBF6B00}" dt="2023-08-23T19:17:28.275" v="1882" actId="478"/>
          <ac:picMkLst>
            <pc:docMk/>
            <pc:sldMk cId="0" sldId="265"/>
            <ac:picMk id="280" creationId="{00000000-0000-0000-0000-000000000000}"/>
          </ac:picMkLst>
        </pc:picChg>
        <pc:picChg chg="del">
          <ac:chgData name="Marcus Healy" userId="267846f7772f9df2" providerId="LiveId" clId="{7E12261F-9785-40D6-A8FA-45ED9CBF6B00}" dt="2023-08-23T19:17:28.275" v="1882" actId="478"/>
          <ac:picMkLst>
            <pc:docMk/>
            <pc:sldMk cId="0" sldId="265"/>
            <ac:picMk id="281" creationId="{00000000-0000-0000-0000-000000000000}"/>
          </ac:picMkLst>
        </pc:picChg>
        <pc:picChg chg="del">
          <ac:chgData name="Marcus Healy" userId="267846f7772f9df2" providerId="LiveId" clId="{7E12261F-9785-40D6-A8FA-45ED9CBF6B00}" dt="2023-08-23T19:17:28.275" v="1882" actId="478"/>
          <ac:picMkLst>
            <pc:docMk/>
            <pc:sldMk cId="0" sldId="265"/>
            <ac:picMk id="282" creationId="{00000000-0000-0000-0000-000000000000}"/>
          </ac:picMkLst>
        </pc:picChg>
        <pc:picChg chg="del">
          <ac:chgData name="Marcus Healy" userId="267846f7772f9df2" providerId="LiveId" clId="{7E12261F-9785-40D6-A8FA-45ED9CBF6B00}" dt="2023-08-23T19:17:31.336" v="1883" actId="478"/>
          <ac:picMkLst>
            <pc:docMk/>
            <pc:sldMk cId="0" sldId="265"/>
            <ac:picMk id="333" creationId="{00000000-0000-0000-0000-000000000000}"/>
          </ac:picMkLst>
        </pc:picChg>
        <pc:picChg chg="del">
          <ac:chgData name="Marcus Healy" userId="267846f7772f9df2" providerId="LiveId" clId="{7E12261F-9785-40D6-A8FA-45ED9CBF6B00}" dt="2023-08-23T19:17:31.336" v="1883" actId="478"/>
          <ac:picMkLst>
            <pc:docMk/>
            <pc:sldMk cId="0" sldId="265"/>
            <ac:picMk id="364" creationId="{00000000-0000-0000-0000-000000000000}"/>
          </ac:picMkLst>
        </pc:picChg>
        <pc:cxnChg chg="del mod">
          <ac:chgData name="Marcus Healy" userId="267846f7772f9df2" providerId="LiveId" clId="{7E12261F-9785-40D6-A8FA-45ED9CBF6B00}" dt="2023-08-23T19:17:31.336" v="1883" actId="478"/>
          <ac:cxnSpMkLst>
            <pc:docMk/>
            <pc:sldMk cId="0" sldId="265"/>
            <ac:cxnSpMk id="328" creationId="{00000000-0000-0000-0000-000000000000}"/>
          </ac:cxnSpMkLst>
        </pc:cxnChg>
        <pc:cxnChg chg="del">
          <ac:chgData name="Marcus Healy" userId="267846f7772f9df2" providerId="LiveId" clId="{7E12261F-9785-40D6-A8FA-45ED9CBF6B00}" dt="2023-08-23T19:17:31.336" v="1883" actId="478"/>
          <ac:cxnSpMkLst>
            <pc:docMk/>
            <pc:sldMk cId="0" sldId="265"/>
            <ac:cxnSpMk id="330" creationId="{00000000-0000-0000-0000-000000000000}"/>
          </ac:cxnSpMkLst>
        </pc:cxnChg>
        <pc:cxnChg chg="del">
          <ac:chgData name="Marcus Healy" userId="267846f7772f9df2" providerId="LiveId" clId="{7E12261F-9785-40D6-A8FA-45ED9CBF6B00}" dt="2023-08-23T19:17:31.336" v="1883" actId="478"/>
          <ac:cxnSpMkLst>
            <pc:docMk/>
            <pc:sldMk cId="0" sldId="265"/>
            <ac:cxnSpMk id="331" creationId="{00000000-0000-0000-0000-000000000000}"/>
          </ac:cxnSpMkLst>
        </pc:cxnChg>
        <pc:cxnChg chg="del">
          <ac:chgData name="Marcus Healy" userId="267846f7772f9df2" providerId="LiveId" clId="{7E12261F-9785-40D6-A8FA-45ED9CBF6B00}" dt="2023-08-23T19:17:31.336" v="1883" actId="478"/>
          <ac:cxnSpMkLst>
            <pc:docMk/>
            <pc:sldMk cId="0" sldId="265"/>
            <ac:cxnSpMk id="332" creationId="{00000000-0000-0000-0000-000000000000}"/>
          </ac:cxnSpMkLst>
        </pc:cxnChg>
        <pc:cxnChg chg="del">
          <ac:chgData name="Marcus Healy" userId="267846f7772f9df2" providerId="LiveId" clId="{7E12261F-9785-40D6-A8FA-45ED9CBF6B00}" dt="2023-08-23T19:17:31.336" v="1883" actId="478"/>
          <ac:cxnSpMkLst>
            <pc:docMk/>
            <pc:sldMk cId="0" sldId="265"/>
            <ac:cxnSpMk id="373" creationId="{00000000-0000-0000-0000-000000000000}"/>
          </ac:cxnSpMkLst>
        </pc:cxnChg>
        <pc:cxnChg chg="del">
          <ac:chgData name="Marcus Healy" userId="267846f7772f9df2" providerId="LiveId" clId="{7E12261F-9785-40D6-A8FA-45ED9CBF6B00}" dt="2023-08-23T19:17:31.336" v="1883" actId="478"/>
          <ac:cxnSpMkLst>
            <pc:docMk/>
            <pc:sldMk cId="0" sldId="265"/>
            <ac:cxnSpMk id="375" creationId="{00000000-0000-0000-0000-000000000000}"/>
          </ac:cxnSpMkLst>
        </pc:cxnChg>
      </pc:sldChg>
      <pc:sldChg chg="addSp delSp modSp mod">
        <pc:chgData name="Marcus Healy" userId="267846f7772f9df2" providerId="LiveId" clId="{7E12261F-9785-40D6-A8FA-45ED9CBF6B00}" dt="2023-08-23T19:25:18.573" v="2270" actId="113"/>
        <pc:sldMkLst>
          <pc:docMk/>
          <pc:sldMk cId="0" sldId="266"/>
        </pc:sldMkLst>
        <pc:spChg chg="add mod">
          <ac:chgData name="Marcus Healy" userId="267846f7772f9df2" providerId="LiveId" clId="{7E12261F-9785-40D6-A8FA-45ED9CBF6B00}" dt="2023-08-23T19:22:32.193" v="2062" actId="1076"/>
          <ac:spMkLst>
            <pc:docMk/>
            <pc:sldMk cId="0" sldId="266"/>
            <ac:spMk id="2" creationId="{75AE1629-75A6-510E-7D65-559E1E0978B8}"/>
          </ac:spMkLst>
        </pc:spChg>
        <pc:spChg chg="add mod">
          <ac:chgData name="Marcus Healy" userId="267846f7772f9df2" providerId="LiveId" clId="{7E12261F-9785-40D6-A8FA-45ED9CBF6B00}" dt="2023-08-23T19:25:18.573" v="2270" actId="113"/>
          <ac:spMkLst>
            <pc:docMk/>
            <pc:sldMk cId="0" sldId="266"/>
            <ac:spMk id="3" creationId="{2852B467-0A31-A7FC-C03A-4CE03C229C1B}"/>
          </ac:spMkLst>
        </pc:spChg>
        <pc:spChg chg="add mod">
          <ac:chgData name="Marcus Healy" userId="267846f7772f9df2" providerId="LiveId" clId="{7E12261F-9785-40D6-A8FA-45ED9CBF6B00}" dt="2023-08-23T19:22:05.323" v="2059" actId="404"/>
          <ac:spMkLst>
            <pc:docMk/>
            <pc:sldMk cId="0" sldId="266"/>
            <ac:spMk id="4" creationId="{0764832A-9F6B-BAF3-00C0-A8F1E717A187}"/>
          </ac:spMkLst>
        </pc:spChg>
        <pc:spChg chg="add mod">
          <ac:chgData name="Marcus Healy" userId="267846f7772f9df2" providerId="LiveId" clId="{7E12261F-9785-40D6-A8FA-45ED9CBF6B00}" dt="2023-08-23T19:22:50.663" v="2066" actId="1076"/>
          <ac:spMkLst>
            <pc:docMk/>
            <pc:sldMk cId="0" sldId="266"/>
            <ac:spMk id="6" creationId="{D057651C-C8A5-22CF-6204-5BEA5A8FD003}"/>
          </ac:spMkLst>
        </pc:spChg>
        <pc:spChg chg="add mod">
          <ac:chgData name="Marcus Healy" userId="267846f7772f9df2" providerId="LiveId" clId="{7E12261F-9785-40D6-A8FA-45ED9CBF6B00}" dt="2023-08-23T19:23:06.683" v="2070" actId="1076"/>
          <ac:spMkLst>
            <pc:docMk/>
            <pc:sldMk cId="0" sldId="266"/>
            <ac:spMk id="7" creationId="{9898157E-54CF-B9DB-E068-C25A66DC09F3}"/>
          </ac:spMkLst>
        </pc:spChg>
        <pc:spChg chg="del mod">
          <ac:chgData name="Marcus Healy" userId="267846f7772f9df2" providerId="LiveId" clId="{7E12261F-9785-40D6-A8FA-45ED9CBF6B00}" dt="2023-08-23T19:21:52.395" v="2056" actId="478"/>
          <ac:spMkLst>
            <pc:docMk/>
            <pc:sldMk cId="0" sldId="266"/>
            <ac:spMk id="380" creationId="{00000000-0000-0000-0000-000000000000}"/>
          </ac:spMkLst>
        </pc:spChg>
        <pc:spChg chg="mod">
          <ac:chgData name="Marcus Healy" userId="267846f7772f9df2" providerId="LiveId" clId="{7E12261F-9785-40D6-A8FA-45ED9CBF6B00}" dt="2023-08-23T19:20:18.472" v="1947" actId="1076"/>
          <ac:spMkLst>
            <pc:docMk/>
            <pc:sldMk cId="0" sldId="266"/>
            <ac:spMk id="381" creationId="{00000000-0000-0000-0000-000000000000}"/>
          </ac:spMkLst>
        </pc:spChg>
        <pc:spChg chg="mod">
          <ac:chgData name="Marcus Healy" userId="267846f7772f9df2" providerId="LiveId" clId="{7E12261F-9785-40D6-A8FA-45ED9CBF6B00}" dt="2023-08-23T19:20:31.720" v="1991" actId="20577"/>
          <ac:spMkLst>
            <pc:docMk/>
            <pc:sldMk cId="0" sldId="266"/>
            <ac:spMk id="382" creationId="{00000000-0000-0000-0000-000000000000}"/>
          </ac:spMkLst>
        </pc:spChg>
        <pc:spChg chg="del">
          <ac:chgData name="Marcus Healy" userId="267846f7772f9df2" providerId="LiveId" clId="{7E12261F-9785-40D6-A8FA-45ED9CBF6B00}" dt="2023-08-23T19:20:36.108" v="1992" actId="478"/>
          <ac:spMkLst>
            <pc:docMk/>
            <pc:sldMk cId="0" sldId="266"/>
            <ac:spMk id="383" creationId="{00000000-0000-0000-0000-000000000000}"/>
          </ac:spMkLst>
        </pc:spChg>
        <pc:picChg chg="add mod">
          <ac:chgData name="Marcus Healy" userId="267846f7772f9df2" providerId="LiveId" clId="{7E12261F-9785-40D6-A8FA-45ED9CBF6B00}" dt="2023-08-23T19:23:02.630" v="2069" actId="1076"/>
          <ac:picMkLst>
            <pc:docMk/>
            <pc:sldMk cId="0" sldId="266"/>
            <ac:picMk id="5" creationId="{B1F60A9E-20E1-58D1-8883-634028E81027}"/>
          </ac:picMkLst>
        </pc:picChg>
        <pc:picChg chg="del">
          <ac:chgData name="Marcus Healy" userId="267846f7772f9df2" providerId="LiveId" clId="{7E12261F-9785-40D6-A8FA-45ED9CBF6B00}" dt="2023-08-23T19:20:56.176" v="2032" actId="478"/>
          <ac:picMkLst>
            <pc:docMk/>
            <pc:sldMk cId="0" sldId="266"/>
            <ac:picMk id="384" creationId="{00000000-0000-0000-0000-000000000000}"/>
          </ac:picMkLst>
        </pc:picChg>
        <pc:picChg chg="del">
          <ac:chgData name="Marcus Healy" userId="267846f7772f9df2" providerId="LiveId" clId="{7E12261F-9785-40D6-A8FA-45ED9CBF6B00}" dt="2023-08-23T19:20:56.492" v="2033" actId="478"/>
          <ac:picMkLst>
            <pc:docMk/>
            <pc:sldMk cId="0" sldId="266"/>
            <ac:picMk id="385" creationId="{00000000-0000-0000-0000-000000000000}"/>
          </ac:picMkLst>
        </pc:picChg>
        <pc:picChg chg="del">
          <ac:chgData name="Marcus Healy" userId="267846f7772f9df2" providerId="LiveId" clId="{7E12261F-9785-40D6-A8FA-45ED9CBF6B00}" dt="2023-08-23T19:20:56.814" v="2034" actId="478"/>
          <ac:picMkLst>
            <pc:docMk/>
            <pc:sldMk cId="0" sldId="266"/>
            <ac:picMk id="386" creationId="{00000000-0000-0000-0000-000000000000}"/>
          </ac:picMkLst>
        </pc:picChg>
        <pc:picChg chg="del">
          <ac:chgData name="Marcus Healy" userId="267846f7772f9df2" providerId="LiveId" clId="{7E12261F-9785-40D6-A8FA-45ED9CBF6B00}" dt="2023-08-23T19:20:57.976" v="2037" actId="478"/>
          <ac:picMkLst>
            <pc:docMk/>
            <pc:sldMk cId="0" sldId="266"/>
            <ac:picMk id="387" creationId="{00000000-0000-0000-0000-000000000000}"/>
          </ac:picMkLst>
        </pc:picChg>
        <pc:picChg chg="del">
          <ac:chgData name="Marcus Healy" userId="267846f7772f9df2" providerId="LiveId" clId="{7E12261F-9785-40D6-A8FA-45ED9CBF6B00}" dt="2023-08-23T19:20:57.525" v="2036" actId="478"/>
          <ac:picMkLst>
            <pc:docMk/>
            <pc:sldMk cId="0" sldId="266"/>
            <ac:picMk id="388" creationId="{00000000-0000-0000-0000-000000000000}"/>
          </ac:picMkLst>
        </pc:picChg>
        <pc:picChg chg="del">
          <ac:chgData name="Marcus Healy" userId="267846f7772f9df2" providerId="LiveId" clId="{7E12261F-9785-40D6-A8FA-45ED9CBF6B00}" dt="2023-08-23T19:20:57.189" v="2035" actId="478"/>
          <ac:picMkLst>
            <pc:docMk/>
            <pc:sldMk cId="0" sldId="266"/>
            <ac:picMk id="389" creationId="{00000000-0000-0000-0000-000000000000}"/>
          </ac:picMkLst>
        </pc:picChg>
        <pc:picChg chg="del">
          <ac:chgData name="Marcus Healy" userId="267846f7772f9df2" providerId="LiveId" clId="{7E12261F-9785-40D6-A8FA-45ED9CBF6B00}" dt="2023-08-23T19:20:55.653" v="2031" actId="478"/>
          <ac:picMkLst>
            <pc:docMk/>
            <pc:sldMk cId="0" sldId="266"/>
            <ac:picMk id="390" creationId="{00000000-0000-0000-0000-000000000000}"/>
          </ac:picMkLst>
        </pc:picChg>
      </pc:sldChg>
      <pc:sldChg chg="modSp del mod">
        <pc:chgData name="Marcus Healy" userId="267846f7772f9df2" providerId="LiveId" clId="{7E12261F-9785-40D6-A8FA-45ED9CBF6B00}" dt="2023-08-23T19:25:54.432" v="2278" actId="2696"/>
        <pc:sldMkLst>
          <pc:docMk/>
          <pc:sldMk cId="0" sldId="267"/>
        </pc:sldMkLst>
        <pc:spChg chg="mod">
          <ac:chgData name="Marcus Healy" userId="267846f7772f9df2" providerId="LiveId" clId="{7E12261F-9785-40D6-A8FA-45ED9CBF6B00}" dt="2023-08-23T19:25:46.745" v="2276" actId="1076"/>
          <ac:spMkLst>
            <pc:docMk/>
            <pc:sldMk cId="0" sldId="267"/>
            <ac:spMk id="396" creationId="{00000000-0000-0000-0000-000000000000}"/>
          </ac:spMkLst>
        </pc:spChg>
      </pc:sldChg>
      <pc:sldChg chg="del">
        <pc:chgData name="Marcus Healy" userId="267846f7772f9df2" providerId="LiveId" clId="{7E12261F-9785-40D6-A8FA-45ED9CBF6B00}" dt="2023-08-23T20:06:44.380" v="4081" actId="2696"/>
        <pc:sldMkLst>
          <pc:docMk/>
          <pc:sldMk cId="0" sldId="268"/>
        </pc:sldMkLst>
      </pc:sldChg>
      <pc:sldChg chg="del">
        <pc:chgData name="Marcus Healy" userId="267846f7772f9df2" providerId="LiveId" clId="{7E12261F-9785-40D6-A8FA-45ED9CBF6B00}" dt="2023-08-23T20:06:48.943" v="4082" actId="2696"/>
        <pc:sldMkLst>
          <pc:docMk/>
          <pc:sldMk cId="0" sldId="269"/>
        </pc:sldMkLst>
      </pc:sldChg>
      <pc:sldChg chg="del">
        <pc:chgData name="Marcus Healy" userId="267846f7772f9df2" providerId="LiveId" clId="{7E12261F-9785-40D6-A8FA-45ED9CBF6B00}" dt="2023-08-23T19:34:03.768" v="3323" actId="2696"/>
        <pc:sldMkLst>
          <pc:docMk/>
          <pc:sldMk cId="0" sldId="270"/>
        </pc:sldMkLst>
      </pc:sldChg>
      <pc:sldChg chg="del">
        <pc:chgData name="Marcus Healy" userId="267846f7772f9df2" providerId="LiveId" clId="{7E12261F-9785-40D6-A8FA-45ED9CBF6B00}" dt="2023-08-23T19:34:01.596" v="3322" actId="2696"/>
        <pc:sldMkLst>
          <pc:docMk/>
          <pc:sldMk cId="0" sldId="271"/>
        </pc:sldMkLst>
      </pc:sldChg>
      <pc:sldChg chg="del">
        <pc:chgData name="Marcus Healy" userId="267846f7772f9df2" providerId="LiveId" clId="{7E12261F-9785-40D6-A8FA-45ED9CBF6B00}" dt="2023-08-23T19:33:58.049" v="3321" actId="2696"/>
        <pc:sldMkLst>
          <pc:docMk/>
          <pc:sldMk cId="0" sldId="272"/>
        </pc:sldMkLst>
      </pc:sldChg>
      <pc:sldChg chg="del">
        <pc:chgData name="Marcus Healy" userId="267846f7772f9df2" providerId="LiveId" clId="{7E12261F-9785-40D6-A8FA-45ED9CBF6B00}" dt="2023-08-23T19:33:54.571" v="3320" actId="2696"/>
        <pc:sldMkLst>
          <pc:docMk/>
          <pc:sldMk cId="0" sldId="273"/>
        </pc:sldMkLst>
      </pc:sldChg>
      <pc:sldChg chg="del">
        <pc:chgData name="Marcus Healy" userId="267846f7772f9df2" providerId="LiveId" clId="{7E12261F-9785-40D6-A8FA-45ED9CBF6B00}" dt="2023-08-23T19:33:52.811" v="3319" actId="2696"/>
        <pc:sldMkLst>
          <pc:docMk/>
          <pc:sldMk cId="0" sldId="274"/>
        </pc:sldMkLst>
      </pc:sldChg>
      <pc:sldChg chg="del">
        <pc:chgData name="Marcus Healy" userId="267846f7772f9df2" providerId="LiveId" clId="{7E12261F-9785-40D6-A8FA-45ED9CBF6B00}" dt="2023-08-23T19:33:50.637" v="3318" actId="2696"/>
        <pc:sldMkLst>
          <pc:docMk/>
          <pc:sldMk cId="0" sldId="275"/>
        </pc:sldMkLst>
      </pc:sldChg>
      <pc:sldChg chg="del">
        <pc:chgData name="Marcus Healy" userId="267846f7772f9df2" providerId="LiveId" clId="{7E12261F-9785-40D6-A8FA-45ED9CBF6B00}" dt="2023-08-23T19:33:49.177" v="3317" actId="2696"/>
        <pc:sldMkLst>
          <pc:docMk/>
          <pc:sldMk cId="0" sldId="276"/>
        </pc:sldMkLst>
      </pc:sldChg>
      <pc:sldChg chg="del">
        <pc:chgData name="Marcus Healy" userId="267846f7772f9df2" providerId="LiveId" clId="{7E12261F-9785-40D6-A8FA-45ED9CBF6B00}" dt="2023-08-23T19:33:47.336" v="3316" actId="2696"/>
        <pc:sldMkLst>
          <pc:docMk/>
          <pc:sldMk cId="0" sldId="277"/>
        </pc:sldMkLst>
      </pc:sldChg>
      <pc:sldChg chg="del">
        <pc:chgData name="Marcus Healy" userId="267846f7772f9df2" providerId="LiveId" clId="{7E12261F-9785-40D6-A8FA-45ED9CBF6B00}" dt="2023-08-23T19:33:43.996" v="3314" actId="2696"/>
        <pc:sldMkLst>
          <pc:docMk/>
          <pc:sldMk cId="0" sldId="278"/>
        </pc:sldMkLst>
      </pc:sldChg>
      <pc:sldChg chg="modSp mod">
        <pc:chgData name="Marcus Healy" userId="267846f7772f9df2" providerId="LiveId" clId="{7E12261F-9785-40D6-A8FA-45ED9CBF6B00}" dt="2023-08-24T18:20:36.129" v="5456" actId="1076"/>
        <pc:sldMkLst>
          <pc:docMk/>
          <pc:sldMk cId="0" sldId="279"/>
        </pc:sldMkLst>
        <pc:spChg chg="mod">
          <ac:chgData name="Marcus Healy" userId="267846f7772f9df2" providerId="LiveId" clId="{7E12261F-9785-40D6-A8FA-45ED9CBF6B00}" dt="2023-08-24T18:20:14.231" v="5453" actId="14100"/>
          <ac:spMkLst>
            <pc:docMk/>
            <pc:sldMk cId="0" sldId="279"/>
            <ac:spMk id="822" creationId="{00000000-0000-0000-0000-000000000000}"/>
          </ac:spMkLst>
        </pc:spChg>
        <pc:spChg chg="mod">
          <ac:chgData name="Marcus Healy" userId="267846f7772f9df2" providerId="LiveId" clId="{7E12261F-9785-40D6-A8FA-45ED9CBF6B00}" dt="2023-08-24T18:20:32.671" v="5455" actId="1076"/>
          <ac:spMkLst>
            <pc:docMk/>
            <pc:sldMk cId="0" sldId="279"/>
            <ac:spMk id="825" creationId="{00000000-0000-0000-0000-000000000000}"/>
          </ac:spMkLst>
        </pc:spChg>
        <pc:spChg chg="mod">
          <ac:chgData name="Marcus Healy" userId="267846f7772f9df2" providerId="LiveId" clId="{7E12261F-9785-40D6-A8FA-45ED9CBF6B00}" dt="2023-08-24T18:20:21.791" v="5454" actId="1076"/>
          <ac:spMkLst>
            <pc:docMk/>
            <pc:sldMk cId="0" sldId="279"/>
            <ac:spMk id="827" creationId="{00000000-0000-0000-0000-000000000000}"/>
          </ac:spMkLst>
        </pc:spChg>
        <pc:picChg chg="mod">
          <ac:chgData name="Marcus Healy" userId="267846f7772f9df2" providerId="LiveId" clId="{7E12261F-9785-40D6-A8FA-45ED9CBF6B00}" dt="2023-08-24T18:20:36.129" v="5456" actId="1076"/>
          <ac:picMkLst>
            <pc:docMk/>
            <pc:sldMk cId="0" sldId="279"/>
            <ac:picMk id="828" creationId="{00000000-0000-0000-0000-000000000000}"/>
          </ac:picMkLst>
        </pc:picChg>
      </pc:sldChg>
      <pc:sldChg chg="del">
        <pc:chgData name="Marcus Healy" userId="267846f7772f9df2" providerId="LiveId" clId="{7E12261F-9785-40D6-A8FA-45ED9CBF6B00}" dt="2023-08-23T19:33:45.646" v="3315" actId="2696"/>
        <pc:sldMkLst>
          <pc:docMk/>
          <pc:sldMk cId="2901668766" sldId="280"/>
        </pc:sldMkLst>
      </pc:sldChg>
      <pc:sldChg chg="del">
        <pc:chgData name="Marcus Healy" userId="267846f7772f9df2" providerId="LiveId" clId="{7E12261F-9785-40D6-A8FA-45ED9CBF6B00}" dt="2023-08-23T19:33:42.448" v="3313" actId="2696"/>
        <pc:sldMkLst>
          <pc:docMk/>
          <pc:sldMk cId="3356107847" sldId="281"/>
        </pc:sldMkLst>
      </pc:sldChg>
      <pc:sldChg chg="del">
        <pc:chgData name="Marcus Healy" userId="267846f7772f9df2" providerId="LiveId" clId="{7E12261F-9785-40D6-A8FA-45ED9CBF6B00}" dt="2023-08-23T19:33:38.923" v="3312" actId="2696"/>
        <pc:sldMkLst>
          <pc:docMk/>
          <pc:sldMk cId="2984840864" sldId="282"/>
        </pc:sldMkLst>
      </pc:sldChg>
      <pc:sldChg chg="addSp delSp modSp mod">
        <pc:chgData name="Marcus Healy" userId="267846f7772f9df2" providerId="LiveId" clId="{7E12261F-9785-40D6-A8FA-45ED9CBF6B00}" dt="2023-08-23T16:18:20.076" v="908" actId="1076"/>
        <pc:sldMkLst>
          <pc:docMk/>
          <pc:sldMk cId="2590719981" sldId="283"/>
        </pc:sldMkLst>
        <pc:graphicFrameChg chg="add del mod">
          <ac:chgData name="Marcus Healy" userId="267846f7772f9df2" providerId="LiveId" clId="{7E12261F-9785-40D6-A8FA-45ED9CBF6B00}" dt="2023-08-23T13:54:07.147" v="5"/>
          <ac:graphicFrameMkLst>
            <pc:docMk/>
            <pc:sldMk cId="2590719981" sldId="283"/>
            <ac:graphicFrameMk id="4" creationId="{D366424B-4639-6E66-7334-20A68C698E7C}"/>
          </ac:graphicFrameMkLst>
        </pc:graphicFrameChg>
        <pc:graphicFrameChg chg="add del">
          <ac:chgData name="Marcus Healy" userId="267846f7772f9df2" providerId="LiveId" clId="{7E12261F-9785-40D6-A8FA-45ED9CBF6B00}" dt="2023-08-23T13:54:21.378" v="7" actId="3680"/>
          <ac:graphicFrameMkLst>
            <pc:docMk/>
            <pc:sldMk cId="2590719981" sldId="283"/>
            <ac:graphicFrameMk id="8" creationId="{D0C6FC74-1C18-D677-7565-E89177553899}"/>
          </ac:graphicFrameMkLst>
        </pc:graphicFrameChg>
        <pc:graphicFrameChg chg="add mod modGraphic">
          <ac:chgData name="Marcus Healy" userId="267846f7772f9df2" providerId="LiveId" clId="{7E12261F-9785-40D6-A8FA-45ED9CBF6B00}" dt="2023-08-23T16:18:20.076" v="908" actId="1076"/>
          <ac:graphicFrameMkLst>
            <pc:docMk/>
            <pc:sldMk cId="2590719981" sldId="283"/>
            <ac:graphicFrameMk id="9" creationId="{04B31CD9-5B6C-C8DF-F686-C7F71A52BE90}"/>
          </ac:graphicFrameMkLst>
        </pc:graphicFrameChg>
        <pc:picChg chg="del">
          <ac:chgData name="Marcus Healy" userId="267846f7772f9df2" providerId="LiveId" clId="{7E12261F-9785-40D6-A8FA-45ED9CBF6B00}" dt="2023-08-23T13:52:56.394" v="3" actId="478"/>
          <ac:picMkLst>
            <pc:docMk/>
            <pc:sldMk cId="2590719981" sldId="283"/>
            <ac:picMk id="2" creationId="{DDC9F01F-BDEE-EA22-F4F5-99FF59755E96}"/>
          </ac:picMkLst>
        </pc:picChg>
      </pc:sldChg>
      <pc:sldChg chg="addSp delSp modSp mod">
        <pc:chgData name="Marcus Healy" userId="267846f7772f9df2" providerId="LiveId" clId="{7E12261F-9785-40D6-A8FA-45ED9CBF6B00}" dt="2023-08-23T16:25:38.973" v="1494" actId="14100"/>
        <pc:sldMkLst>
          <pc:docMk/>
          <pc:sldMk cId="284770514" sldId="284"/>
        </pc:sldMkLst>
        <pc:spChg chg="mod">
          <ac:chgData name="Marcus Healy" userId="267846f7772f9df2" providerId="LiveId" clId="{7E12261F-9785-40D6-A8FA-45ED9CBF6B00}" dt="2023-08-23T16:25:38.973" v="1494" actId="14100"/>
          <ac:spMkLst>
            <pc:docMk/>
            <pc:sldMk cId="284770514" sldId="284"/>
            <ac:spMk id="7" creationId="{180FE627-BD2A-34DA-AF6E-BF9C578E4A36}"/>
          </ac:spMkLst>
        </pc:spChg>
        <pc:graphicFrameChg chg="add mod modGraphic">
          <ac:chgData name="Marcus Healy" userId="267846f7772f9df2" providerId="LiveId" clId="{7E12261F-9785-40D6-A8FA-45ED9CBF6B00}" dt="2023-08-23T16:25:36.744" v="1493" actId="1076"/>
          <ac:graphicFrameMkLst>
            <pc:docMk/>
            <pc:sldMk cId="284770514" sldId="284"/>
            <ac:graphicFrameMk id="2" creationId="{31DE67AA-574D-633C-374B-EB17999C9FB6}"/>
          </ac:graphicFrameMkLst>
        </pc:graphicFrameChg>
        <pc:picChg chg="del">
          <ac:chgData name="Marcus Healy" userId="267846f7772f9df2" providerId="LiveId" clId="{7E12261F-9785-40D6-A8FA-45ED9CBF6B00}" dt="2023-08-23T16:18:40.751" v="909" actId="478"/>
          <ac:picMkLst>
            <pc:docMk/>
            <pc:sldMk cId="284770514" sldId="284"/>
            <ac:picMk id="4" creationId="{3E31D9AC-68DF-BBB9-46EC-5F5F6E205734}"/>
          </ac:picMkLst>
        </pc:picChg>
      </pc:sldChg>
      <pc:sldChg chg="addSp delSp modSp add mod">
        <pc:chgData name="Marcus Healy" userId="267846f7772f9df2" providerId="LiveId" clId="{7E12261F-9785-40D6-A8FA-45ED9CBF6B00}" dt="2023-08-23T19:25:39.342" v="2275" actId="1076"/>
        <pc:sldMkLst>
          <pc:docMk/>
          <pc:sldMk cId="2561486201" sldId="285"/>
        </pc:sldMkLst>
        <pc:spChg chg="mod">
          <ac:chgData name="Marcus Healy" userId="267846f7772f9df2" providerId="LiveId" clId="{7E12261F-9785-40D6-A8FA-45ED9CBF6B00}" dt="2023-08-23T19:23:39.396" v="2131" actId="20577"/>
          <ac:spMkLst>
            <pc:docMk/>
            <pc:sldMk cId="2561486201" sldId="285"/>
            <ac:spMk id="2" creationId="{75AE1629-75A6-510E-7D65-559E1E0978B8}"/>
          </ac:spMkLst>
        </pc:spChg>
        <pc:spChg chg="mod">
          <ac:chgData name="Marcus Healy" userId="267846f7772f9df2" providerId="LiveId" clId="{7E12261F-9785-40D6-A8FA-45ED9CBF6B00}" dt="2023-08-23T19:25:12.979" v="2269" actId="113"/>
          <ac:spMkLst>
            <pc:docMk/>
            <pc:sldMk cId="2561486201" sldId="285"/>
            <ac:spMk id="3" creationId="{2852B467-0A31-A7FC-C03A-4CE03C229C1B}"/>
          </ac:spMkLst>
        </pc:spChg>
        <pc:spChg chg="del">
          <ac:chgData name="Marcus Healy" userId="267846f7772f9df2" providerId="LiveId" clId="{7E12261F-9785-40D6-A8FA-45ED9CBF6B00}" dt="2023-08-23T19:24:21.866" v="2254" actId="478"/>
          <ac:spMkLst>
            <pc:docMk/>
            <pc:sldMk cId="2561486201" sldId="285"/>
            <ac:spMk id="4" creationId="{0764832A-9F6B-BAF3-00C0-A8F1E717A187}"/>
          </ac:spMkLst>
        </pc:spChg>
        <pc:spChg chg="del mod">
          <ac:chgData name="Marcus Healy" userId="267846f7772f9df2" providerId="LiveId" clId="{7E12261F-9785-40D6-A8FA-45ED9CBF6B00}" dt="2023-08-23T19:24:07.827" v="2250" actId="478"/>
          <ac:spMkLst>
            <pc:docMk/>
            <pc:sldMk cId="2561486201" sldId="285"/>
            <ac:spMk id="6" creationId="{D057651C-C8A5-22CF-6204-5BEA5A8FD003}"/>
          </ac:spMkLst>
        </pc:spChg>
        <pc:spChg chg="del">
          <ac:chgData name="Marcus Healy" userId="267846f7772f9df2" providerId="LiveId" clId="{7E12261F-9785-40D6-A8FA-45ED9CBF6B00}" dt="2023-08-23T19:24:08.890" v="2251" actId="478"/>
          <ac:spMkLst>
            <pc:docMk/>
            <pc:sldMk cId="2561486201" sldId="285"/>
            <ac:spMk id="7" creationId="{9898157E-54CF-B9DB-E068-C25A66DC09F3}"/>
          </ac:spMkLst>
        </pc:spChg>
        <pc:spChg chg="add mod">
          <ac:chgData name="Marcus Healy" userId="267846f7772f9df2" providerId="LiveId" clId="{7E12261F-9785-40D6-A8FA-45ED9CBF6B00}" dt="2023-08-23T19:25:39.342" v="2275" actId="1076"/>
          <ac:spMkLst>
            <pc:docMk/>
            <pc:sldMk cId="2561486201" sldId="285"/>
            <ac:spMk id="9" creationId="{C4CB3215-C7C0-5CCF-685C-CAE2591B7972}"/>
          </ac:spMkLst>
        </pc:spChg>
        <pc:spChg chg="add mod">
          <ac:chgData name="Marcus Healy" userId="267846f7772f9df2" providerId="LiveId" clId="{7E12261F-9785-40D6-A8FA-45ED9CBF6B00}" dt="2023-08-23T19:25:31.809" v="2273" actId="1076"/>
          <ac:spMkLst>
            <pc:docMk/>
            <pc:sldMk cId="2561486201" sldId="285"/>
            <ac:spMk id="10" creationId="{DB234369-E05C-93E7-A886-4D7712DDFB44}"/>
          </ac:spMkLst>
        </pc:spChg>
        <pc:spChg chg="mod">
          <ac:chgData name="Marcus Healy" userId="267846f7772f9df2" providerId="LiveId" clId="{7E12261F-9785-40D6-A8FA-45ED9CBF6B00}" dt="2023-08-23T19:23:23.936" v="2081" actId="20577"/>
          <ac:spMkLst>
            <pc:docMk/>
            <pc:sldMk cId="2561486201" sldId="285"/>
            <ac:spMk id="382" creationId="{00000000-0000-0000-0000-000000000000}"/>
          </ac:spMkLst>
        </pc:spChg>
        <pc:picChg chg="del mod">
          <ac:chgData name="Marcus Healy" userId="267846f7772f9df2" providerId="LiveId" clId="{7E12261F-9785-40D6-A8FA-45ED9CBF6B00}" dt="2023-08-23T19:24:05.665" v="2248" actId="478"/>
          <ac:picMkLst>
            <pc:docMk/>
            <pc:sldMk cId="2561486201" sldId="285"/>
            <ac:picMk id="5" creationId="{B1F60A9E-20E1-58D1-8883-634028E81027}"/>
          </ac:picMkLst>
        </pc:picChg>
        <pc:picChg chg="add mod">
          <ac:chgData name="Marcus Healy" userId="267846f7772f9df2" providerId="LiveId" clId="{7E12261F-9785-40D6-A8FA-45ED9CBF6B00}" dt="2023-08-23T19:25:04.319" v="2266" actId="14100"/>
          <ac:picMkLst>
            <pc:docMk/>
            <pc:sldMk cId="2561486201" sldId="285"/>
            <ac:picMk id="8" creationId="{B6814AB7-12CD-3D92-3C5D-BDFAFF068BCB}"/>
          </ac:picMkLst>
        </pc:picChg>
      </pc:sldChg>
      <pc:sldChg chg="addSp delSp modSp add mod">
        <pc:chgData name="Marcus Healy" userId="267846f7772f9df2" providerId="LiveId" clId="{7E12261F-9785-40D6-A8FA-45ED9CBF6B00}" dt="2023-08-23T19:33:19.808" v="3311" actId="113"/>
        <pc:sldMkLst>
          <pc:docMk/>
          <pc:sldMk cId="2196918632" sldId="286"/>
        </pc:sldMkLst>
        <pc:spChg chg="mod">
          <ac:chgData name="Marcus Healy" userId="267846f7772f9df2" providerId="LiveId" clId="{7E12261F-9785-40D6-A8FA-45ED9CBF6B00}" dt="2023-08-23T19:33:04.751" v="3308" actId="113"/>
          <ac:spMkLst>
            <pc:docMk/>
            <pc:sldMk cId="2196918632" sldId="286"/>
            <ac:spMk id="2" creationId="{75AE1629-75A6-510E-7D65-559E1E0978B8}"/>
          </ac:spMkLst>
        </pc:spChg>
        <pc:spChg chg="mod">
          <ac:chgData name="Marcus Healy" userId="267846f7772f9df2" providerId="LiveId" clId="{7E12261F-9785-40D6-A8FA-45ED9CBF6B00}" dt="2023-08-23T19:33:19.808" v="3311" actId="113"/>
          <ac:spMkLst>
            <pc:docMk/>
            <pc:sldMk cId="2196918632" sldId="286"/>
            <ac:spMk id="3" creationId="{2852B467-0A31-A7FC-C03A-4CE03C229C1B}"/>
          </ac:spMkLst>
        </pc:spChg>
        <pc:spChg chg="add mod">
          <ac:chgData name="Marcus Healy" userId="267846f7772f9df2" providerId="LiveId" clId="{7E12261F-9785-40D6-A8FA-45ED9CBF6B00}" dt="2023-08-23T19:32:52.365" v="3305" actId="207"/>
          <ac:spMkLst>
            <pc:docMk/>
            <pc:sldMk cId="2196918632" sldId="286"/>
            <ac:spMk id="4" creationId="{789218DC-CB25-ACBB-43FD-EA1D5139FE13}"/>
          </ac:spMkLst>
        </pc:spChg>
        <pc:spChg chg="add mod">
          <ac:chgData name="Marcus Healy" userId="267846f7772f9df2" providerId="LiveId" clId="{7E12261F-9785-40D6-A8FA-45ED9CBF6B00}" dt="2023-08-23T19:30:32.168" v="3268" actId="1076"/>
          <ac:spMkLst>
            <pc:docMk/>
            <pc:sldMk cId="2196918632" sldId="286"/>
            <ac:spMk id="6" creationId="{CBDA1A66-1987-5A9C-9B43-6E427EFF1B6E}"/>
          </ac:spMkLst>
        </pc:spChg>
        <pc:spChg chg="add mod">
          <ac:chgData name="Marcus Healy" userId="267846f7772f9df2" providerId="LiveId" clId="{7E12261F-9785-40D6-A8FA-45ED9CBF6B00}" dt="2023-08-23T19:31:07.657" v="3276" actId="1076"/>
          <ac:spMkLst>
            <pc:docMk/>
            <pc:sldMk cId="2196918632" sldId="286"/>
            <ac:spMk id="7" creationId="{421A9F4F-C475-6862-521B-726943C9E304}"/>
          </ac:spMkLst>
        </pc:spChg>
        <pc:spChg chg="del">
          <ac:chgData name="Marcus Healy" userId="267846f7772f9df2" providerId="LiveId" clId="{7E12261F-9785-40D6-A8FA-45ED9CBF6B00}" dt="2023-08-23T19:26:26.180" v="2317" actId="478"/>
          <ac:spMkLst>
            <pc:docMk/>
            <pc:sldMk cId="2196918632" sldId="286"/>
            <ac:spMk id="9" creationId="{C4CB3215-C7C0-5CCF-685C-CAE2591B7972}"/>
          </ac:spMkLst>
        </pc:spChg>
        <pc:spChg chg="del">
          <ac:chgData name="Marcus Healy" userId="267846f7772f9df2" providerId="LiveId" clId="{7E12261F-9785-40D6-A8FA-45ED9CBF6B00}" dt="2023-08-23T19:26:15.096" v="2316" actId="478"/>
          <ac:spMkLst>
            <pc:docMk/>
            <pc:sldMk cId="2196918632" sldId="286"/>
            <ac:spMk id="10" creationId="{DB234369-E05C-93E7-A886-4D7712DDFB44}"/>
          </ac:spMkLst>
        </pc:spChg>
        <pc:spChg chg="add mod">
          <ac:chgData name="Marcus Healy" userId="267846f7772f9df2" providerId="LiveId" clId="{7E12261F-9785-40D6-A8FA-45ED9CBF6B00}" dt="2023-08-23T19:31:33.858" v="3281" actId="113"/>
          <ac:spMkLst>
            <pc:docMk/>
            <pc:sldMk cId="2196918632" sldId="286"/>
            <ac:spMk id="11" creationId="{CEB16772-43C5-9AE1-B07B-CB76AA07C547}"/>
          </ac:spMkLst>
        </pc:spChg>
        <pc:spChg chg="add mod">
          <ac:chgData name="Marcus Healy" userId="267846f7772f9df2" providerId="LiveId" clId="{7E12261F-9785-40D6-A8FA-45ED9CBF6B00}" dt="2023-08-23T19:32:06.812" v="3290" actId="1076"/>
          <ac:spMkLst>
            <pc:docMk/>
            <pc:sldMk cId="2196918632" sldId="286"/>
            <ac:spMk id="12" creationId="{A217096B-134B-052A-1B41-B0EE1B2BC8C7}"/>
          </ac:spMkLst>
        </pc:spChg>
        <pc:spChg chg="add mod">
          <ac:chgData name="Marcus Healy" userId="267846f7772f9df2" providerId="LiveId" clId="{7E12261F-9785-40D6-A8FA-45ED9CBF6B00}" dt="2023-08-23T19:32:37.363" v="3304" actId="1076"/>
          <ac:spMkLst>
            <pc:docMk/>
            <pc:sldMk cId="2196918632" sldId="286"/>
            <ac:spMk id="13" creationId="{7E68E4F3-44DA-A8E4-3301-9FEECF37867B}"/>
          </ac:spMkLst>
        </pc:spChg>
        <pc:spChg chg="mod">
          <ac:chgData name="Marcus Healy" userId="267846f7772f9df2" providerId="LiveId" clId="{7E12261F-9785-40D6-A8FA-45ED9CBF6B00}" dt="2023-08-23T19:26:06.590" v="2314" actId="20577"/>
          <ac:spMkLst>
            <pc:docMk/>
            <pc:sldMk cId="2196918632" sldId="286"/>
            <ac:spMk id="382" creationId="{00000000-0000-0000-0000-000000000000}"/>
          </ac:spMkLst>
        </pc:spChg>
        <pc:picChg chg="add mod">
          <ac:chgData name="Marcus Healy" userId="267846f7772f9df2" providerId="LiveId" clId="{7E12261F-9785-40D6-A8FA-45ED9CBF6B00}" dt="2023-08-23T19:30:10.756" v="3262" actId="1076"/>
          <ac:picMkLst>
            <pc:docMk/>
            <pc:sldMk cId="2196918632" sldId="286"/>
            <ac:picMk id="5" creationId="{52DBFE45-BAED-9C3E-2D9B-2E12BFA307C6}"/>
          </ac:picMkLst>
        </pc:picChg>
        <pc:picChg chg="del">
          <ac:chgData name="Marcus Healy" userId="267846f7772f9df2" providerId="LiveId" clId="{7E12261F-9785-40D6-A8FA-45ED9CBF6B00}" dt="2023-08-23T19:26:13.084" v="2315" actId="478"/>
          <ac:picMkLst>
            <pc:docMk/>
            <pc:sldMk cId="2196918632" sldId="286"/>
            <ac:picMk id="8" creationId="{B6814AB7-12CD-3D92-3C5D-BDFAFF068BCB}"/>
          </ac:picMkLst>
        </pc:picChg>
      </pc:sldChg>
      <pc:sldChg chg="addSp delSp modSp add mod">
        <pc:chgData name="Marcus Healy" userId="267846f7772f9df2" providerId="LiveId" clId="{7E12261F-9785-40D6-A8FA-45ED9CBF6B00}" dt="2023-08-23T19:38:52.050" v="4080" actId="113"/>
        <pc:sldMkLst>
          <pc:docMk/>
          <pc:sldMk cId="2125020308" sldId="287"/>
        </pc:sldMkLst>
        <pc:spChg chg="mod">
          <ac:chgData name="Marcus Healy" userId="267846f7772f9df2" providerId="LiveId" clId="{7E12261F-9785-40D6-A8FA-45ED9CBF6B00}" dt="2023-08-23T19:38:48.627" v="4079" actId="113"/>
          <ac:spMkLst>
            <pc:docMk/>
            <pc:sldMk cId="2125020308" sldId="287"/>
            <ac:spMk id="2" creationId="{75AE1629-75A6-510E-7D65-559E1E0978B8}"/>
          </ac:spMkLst>
        </pc:spChg>
        <pc:spChg chg="del">
          <ac:chgData name="Marcus Healy" userId="267846f7772f9df2" providerId="LiveId" clId="{7E12261F-9785-40D6-A8FA-45ED9CBF6B00}" dt="2023-08-23T19:35:52.372" v="3786" actId="478"/>
          <ac:spMkLst>
            <pc:docMk/>
            <pc:sldMk cId="2125020308" sldId="287"/>
            <ac:spMk id="3" creationId="{2852B467-0A31-A7FC-C03A-4CE03C229C1B}"/>
          </ac:spMkLst>
        </pc:spChg>
        <pc:spChg chg="mod">
          <ac:chgData name="Marcus Healy" userId="267846f7772f9df2" providerId="LiveId" clId="{7E12261F-9785-40D6-A8FA-45ED9CBF6B00}" dt="2023-08-23T19:38:52.050" v="4080" actId="113"/>
          <ac:spMkLst>
            <pc:docMk/>
            <pc:sldMk cId="2125020308" sldId="287"/>
            <ac:spMk id="4" creationId="{789218DC-CB25-ACBB-43FD-EA1D5139FE13}"/>
          </ac:spMkLst>
        </pc:spChg>
        <pc:spChg chg="mod">
          <ac:chgData name="Marcus Healy" userId="267846f7772f9df2" providerId="LiveId" clId="{7E12261F-9785-40D6-A8FA-45ED9CBF6B00}" dt="2023-08-23T19:38:38.207" v="4077" actId="1076"/>
          <ac:spMkLst>
            <pc:docMk/>
            <pc:sldMk cId="2125020308" sldId="287"/>
            <ac:spMk id="6" creationId="{CBDA1A66-1987-5A9C-9B43-6E427EFF1B6E}"/>
          </ac:spMkLst>
        </pc:spChg>
        <pc:spChg chg="mod">
          <ac:chgData name="Marcus Healy" userId="267846f7772f9df2" providerId="LiveId" clId="{7E12261F-9785-40D6-A8FA-45ED9CBF6B00}" dt="2023-08-23T19:38:35.429" v="4076" actId="1076"/>
          <ac:spMkLst>
            <pc:docMk/>
            <pc:sldMk cId="2125020308" sldId="287"/>
            <ac:spMk id="7" creationId="{421A9F4F-C475-6862-521B-726943C9E304}"/>
          </ac:spMkLst>
        </pc:spChg>
        <pc:spChg chg="mod">
          <ac:chgData name="Marcus Healy" userId="267846f7772f9df2" providerId="LiveId" clId="{7E12261F-9785-40D6-A8FA-45ED9CBF6B00}" dt="2023-08-23T19:38:40.290" v="4078" actId="1076"/>
          <ac:spMkLst>
            <pc:docMk/>
            <pc:sldMk cId="2125020308" sldId="287"/>
            <ac:spMk id="11" creationId="{CEB16772-43C5-9AE1-B07B-CB76AA07C547}"/>
          </ac:spMkLst>
        </pc:spChg>
        <pc:spChg chg="del mod">
          <ac:chgData name="Marcus Healy" userId="267846f7772f9df2" providerId="LiveId" clId="{7E12261F-9785-40D6-A8FA-45ED9CBF6B00}" dt="2023-08-23T19:38:18.562" v="4072" actId="478"/>
          <ac:spMkLst>
            <pc:docMk/>
            <pc:sldMk cId="2125020308" sldId="287"/>
            <ac:spMk id="12" creationId="{A217096B-134B-052A-1B41-B0EE1B2BC8C7}"/>
          </ac:spMkLst>
        </pc:spChg>
        <pc:spChg chg="mod">
          <ac:chgData name="Marcus Healy" userId="267846f7772f9df2" providerId="LiveId" clId="{7E12261F-9785-40D6-A8FA-45ED9CBF6B00}" dt="2023-08-23T19:34:22.811" v="3395" actId="20577"/>
          <ac:spMkLst>
            <pc:docMk/>
            <pc:sldMk cId="2125020308" sldId="287"/>
            <ac:spMk id="382" creationId="{00000000-0000-0000-0000-000000000000}"/>
          </ac:spMkLst>
        </pc:spChg>
        <pc:picChg chg="del">
          <ac:chgData name="Marcus Healy" userId="267846f7772f9df2" providerId="LiveId" clId="{7E12261F-9785-40D6-A8FA-45ED9CBF6B00}" dt="2023-08-23T19:35:56.737" v="3787" actId="478"/>
          <ac:picMkLst>
            <pc:docMk/>
            <pc:sldMk cId="2125020308" sldId="287"/>
            <ac:picMk id="5" creationId="{52DBFE45-BAED-9C3E-2D9B-2E12BFA307C6}"/>
          </ac:picMkLst>
        </pc:picChg>
        <pc:picChg chg="add mod ord">
          <ac:chgData name="Marcus Healy" userId="267846f7772f9df2" providerId="LiveId" clId="{7E12261F-9785-40D6-A8FA-45ED9CBF6B00}" dt="2023-08-23T19:38:30.915" v="4075" actId="1076"/>
          <ac:picMkLst>
            <pc:docMk/>
            <pc:sldMk cId="2125020308" sldId="287"/>
            <ac:picMk id="8" creationId="{8980A5B1-3815-3473-0165-2100B44731E6}"/>
          </ac:picMkLst>
        </pc:picChg>
      </pc:sldChg>
      <pc:sldChg chg="addSp delSp modSp add mod">
        <pc:chgData name="Marcus Healy" userId="267846f7772f9df2" providerId="LiveId" clId="{7E12261F-9785-40D6-A8FA-45ED9CBF6B00}" dt="2023-08-23T20:19:01.914" v="4443" actId="1076"/>
        <pc:sldMkLst>
          <pc:docMk/>
          <pc:sldMk cId="2511511422" sldId="288"/>
        </pc:sldMkLst>
        <pc:spChg chg="mod">
          <ac:chgData name="Marcus Healy" userId="267846f7772f9df2" providerId="LiveId" clId="{7E12261F-9785-40D6-A8FA-45ED9CBF6B00}" dt="2023-08-23T20:07:31.762" v="4119" actId="20577"/>
          <ac:spMkLst>
            <pc:docMk/>
            <pc:sldMk cId="2511511422" sldId="288"/>
            <ac:spMk id="2" creationId="{75AE1629-75A6-510E-7D65-559E1E0978B8}"/>
          </ac:spMkLst>
        </pc:spChg>
        <pc:spChg chg="add mod">
          <ac:chgData name="Marcus Healy" userId="267846f7772f9df2" providerId="LiveId" clId="{7E12261F-9785-40D6-A8FA-45ED9CBF6B00}" dt="2023-08-23T20:11:56.945" v="4345" actId="14100"/>
          <ac:spMkLst>
            <pc:docMk/>
            <pc:sldMk cId="2511511422" sldId="288"/>
            <ac:spMk id="3" creationId="{0BE1D18D-9FF1-D044-CF51-F46D2B63283A}"/>
          </ac:spMkLst>
        </pc:spChg>
        <pc:spChg chg="mod">
          <ac:chgData name="Marcus Healy" userId="267846f7772f9df2" providerId="LiveId" clId="{7E12261F-9785-40D6-A8FA-45ED9CBF6B00}" dt="2023-08-23T20:16:18.513" v="4419" actId="1076"/>
          <ac:spMkLst>
            <pc:docMk/>
            <pc:sldMk cId="2511511422" sldId="288"/>
            <ac:spMk id="4" creationId="{789218DC-CB25-ACBB-43FD-EA1D5139FE13}"/>
          </ac:spMkLst>
        </pc:spChg>
        <pc:spChg chg="del mod">
          <ac:chgData name="Marcus Healy" userId="267846f7772f9df2" providerId="LiveId" clId="{7E12261F-9785-40D6-A8FA-45ED9CBF6B00}" dt="2023-08-23T20:15:44.126" v="4410" actId="478"/>
          <ac:spMkLst>
            <pc:docMk/>
            <pc:sldMk cId="2511511422" sldId="288"/>
            <ac:spMk id="6" creationId="{CBDA1A66-1987-5A9C-9B43-6E427EFF1B6E}"/>
          </ac:spMkLst>
        </pc:spChg>
        <pc:spChg chg="del mod">
          <ac:chgData name="Marcus Healy" userId="267846f7772f9df2" providerId="LiveId" clId="{7E12261F-9785-40D6-A8FA-45ED9CBF6B00}" dt="2023-08-23T20:15:47.346" v="4411" actId="478"/>
          <ac:spMkLst>
            <pc:docMk/>
            <pc:sldMk cId="2511511422" sldId="288"/>
            <ac:spMk id="7" creationId="{421A9F4F-C475-6862-521B-726943C9E304}"/>
          </ac:spMkLst>
        </pc:spChg>
        <pc:spChg chg="mod">
          <ac:chgData name="Marcus Healy" userId="267846f7772f9df2" providerId="LiveId" clId="{7E12261F-9785-40D6-A8FA-45ED9CBF6B00}" dt="2023-08-23T20:14:10.659" v="4356" actId="1076"/>
          <ac:spMkLst>
            <pc:docMk/>
            <pc:sldMk cId="2511511422" sldId="288"/>
            <ac:spMk id="10" creationId="{3B8B0AE3-6534-5FE3-9082-D6DFE382F47E}"/>
          </ac:spMkLst>
        </pc:spChg>
        <pc:spChg chg="mod">
          <ac:chgData name="Marcus Healy" userId="267846f7772f9df2" providerId="LiveId" clId="{7E12261F-9785-40D6-A8FA-45ED9CBF6B00}" dt="2023-08-23T20:15:40.211" v="4409" actId="1076"/>
          <ac:spMkLst>
            <pc:docMk/>
            <pc:sldMk cId="2511511422" sldId="288"/>
            <ac:spMk id="11" creationId="{CEB16772-43C5-9AE1-B07B-CB76AA07C547}"/>
          </ac:spMkLst>
        </pc:spChg>
        <pc:spChg chg="mod">
          <ac:chgData name="Marcus Healy" userId="267846f7772f9df2" providerId="LiveId" clId="{7E12261F-9785-40D6-A8FA-45ED9CBF6B00}" dt="2023-08-23T20:11:38.118" v="4341"/>
          <ac:spMkLst>
            <pc:docMk/>
            <pc:sldMk cId="2511511422" sldId="288"/>
            <ac:spMk id="12" creationId="{F003AAE7-F594-AB45-705D-9030A86B7963}"/>
          </ac:spMkLst>
        </pc:spChg>
        <pc:spChg chg="del mod">
          <ac:chgData name="Marcus Healy" userId="267846f7772f9df2" providerId="LiveId" clId="{7E12261F-9785-40D6-A8FA-45ED9CBF6B00}" dt="2023-08-23T20:15:12.859" v="4370" actId="478"/>
          <ac:spMkLst>
            <pc:docMk/>
            <pc:sldMk cId="2511511422" sldId="288"/>
            <ac:spMk id="13" creationId="{7E68E4F3-44DA-A8E4-3301-9FEECF37867B}"/>
          </ac:spMkLst>
        </pc:spChg>
        <pc:spChg chg="mod">
          <ac:chgData name="Marcus Healy" userId="267846f7772f9df2" providerId="LiveId" clId="{7E12261F-9785-40D6-A8FA-45ED9CBF6B00}" dt="2023-08-23T20:11:38.118" v="4341"/>
          <ac:spMkLst>
            <pc:docMk/>
            <pc:sldMk cId="2511511422" sldId="288"/>
            <ac:spMk id="14" creationId="{EB982A0C-EDF4-007C-0515-CBA4FA9AA97E}"/>
          </ac:spMkLst>
        </pc:spChg>
        <pc:spChg chg="add mod">
          <ac:chgData name="Marcus Healy" userId="267846f7772f9df2" providerId="LiveId" clId="{7E12261F-9785-40D6-A8FA-45ED9CBF6B00}" dt="2023-08-23T20:12:08.046" v="4348" actId="1076"/>
          <ac:spMkLst>
            <pc:docMk/>
            <pc:sldMk cId="2511511422" sldId="288"/>
            <ac:spMk id="16" creationId="{0EF4A154-E0DE-98F6-5A9D-E0E8F645B1CD}"/>
          </ac:spMkLst>
        </pc:spChg>
        <pc:spChg chg="add mod">
          <ac:chgData name="Marcus Healy" userId="267846f7772f9df2" providerId="LiveId" clId="{7E12261F-9785-40D6-A8FA-45ED9CBF6B00}" dt="2023-08-23T20:12:35.963" v="4353" actId="113"/>
          <ac:spMkLst>
            <pc:docMk/>
            <pc:sldMk cId="2511511422" sldId="288"/>
            <ac:spMk id="17" creationId="{E8D90746-3B0A-8E3E-892C-12AC80DAB346}"/>
          </ac:spMkLst>
        </pc:spChg>
        <pc:spChg chg="add mod">
          <ac:chgData name="Marcus Healy" userId="267846f7772f9df2" providerId="LiveId" clId="{7E12261F-9785-40D6-A8FA-45ED9CBF6B00}" dt="2023-08-23T20:14:58.627" v="4366" actId="113"/>
          <ac:spMkLst>
            <pc:docMk/>
            <pc:sldMk cId="2511511422" sldId="288"/>
            <ac:spMk id="19" creationId="{DFAC4230-31C9-3301-4E75-AF6CC7692A0E}"/>
          </ac:spMkLst>
        </pc:spChg>
        <pc:spChg chg="add mod">
          <ac:chgData name="Marcus Healy" userId="267846f7772f9df2" providerId="LiveId" clId="{7E12261F-9785-40D6-A8FA-45ED9CBF6B00}" dt="2023-08-23T20:16:24.491" v="4420" actId="1076"/>
          <ac:spMkLst>
            <pc:docMk/>
            <pc:sldMk cId="2511511422" sldId="288"/>
            <ac:spMk id="20" creationId="{E6BF178D-A513-2A11-0F43-7ED34D37A5C6}"/>
          </ac:spMkLst>
        </pc:spChg>
        <pc:spChg chg="add mod">
          <ac:chgData name="Marcus Healy" userId="267846f7772f9df2" providerId="LiveId" clId="{7E12261F-9785-40D6-A8FA-45ED9CBF6B00}" dt="2023-08-23T20:18:02.151" v="4431" actId="1038"/>
          <ac:spMkLst>
            <pc:docMk/>
            <pc:sldMk cId="2511511422" sldId="288"/>
            <ac:spMk id="21" creationId="{9E6828D1-D6B9-D9E0-152D-519F6B762A82}"/>
          </ac:spMkLst>
        </pc:spChg>
        <pc:spChg chg="add mod">
          <ac:chgData name="Marcus Healy" userId="267846f7772f9df2" providerId="LiveId" clId="{7E12261F-9785-40D6-A8FA-45ED9CBF6B00}" dt="2023-08-23T20:18:41.611" v="4439" actId="1076"/>
          <ac:spMkLst>
            <pc:docMk/>
            <pc:sldMk cId="2511511422" sldId="288"/>
            <ac:spMk id="22" creationId="{0F6343E0-56C4-6997-5AB8-FFFAD703DD2B}"/>
          </ac:spMkLst>
        </pc:spChg>
        <pc:spChg chg="add mod">
          <ac:chgData name="Marcus Healy" userId="267846f7772f9df2" providerId="LiveId" clId="{7E12261F-9785-40D6-A8FA-45ED9CBF6B00}" dt="2023-08-23T20:18:51.352" v="4441" actId="1076"/>
          <ac:spMkLst>
            <pc:docMk/>
            <pc:sldMk cId="2511511422" sldId="288"/>
            <ac:spMk id="23" creationId="{5E518CF0-2352-A12F-B1B0-19386BF1A230}"/>
          </ac:spMkLst>
        </pc:spChg>
        <pc:spChg chg="add mod">
          <ac:chgData name="Marcus Healy" userId="267846f7772f9df2" providerId="LiveId" clId="{7E12261F-9785-40D6-A8FA-45ED9CBF6B00}" dt="2023-08-23T20:19:01.914" v="4443" actId="1076"/>
          <ac:spMkLst>
            <pc:docMk/>
            <pc:sldMk cId="2511511422" sldId="288"/>
            <ac:spMk id="24" creationId="{8F994D68-7B31-0687-D0AC-4D4A240D36F8}"/>
          </ac:spMkLst>
        </pc:spChg>
        <pc:spChg chg="mod">
          <ac:chgData name="Marcus Healy" userId="267846f7772f9df2" providerId="LiveId" clId="{7E12261F-9785-40D6-A8FA-45ED9CBF6B00}" dt="2023-08-23T20:07:02.454" v="4103" actId="20577"/>
          <ac:spMkLst>
            <pc:docMk/>
            <pc:sldMk cId="2511511422" sldId="288"/>
            <ac:spMk id="382" creationId="{00000000-0000-0000-0000-000000000000}"/>
          </ac:spMkLst>
        </pc:spChg>
        <pc:grpChg chg="add mod">
          <ac:chgData name="Marcus Healy" userId="267846f7772f9df2" providerId="LiveId" clId="{7E12261F-9785-40D6-A8FA-45ED9CBF6B00}" dt="2023-08-23T20:12:03.945" v="4347" actId="1076"/>
          <ac:grpSpMkLst>
            <pc:docMk/>
            <pc:sldMk cId="2511511422" sldId="288"/>
            <ac:grpSpMk id="5" creationId="{9D04BF9B-2B45-05D3-83F0-9B1E6210AC3D}"/>
          </ac:grpSpMkLst>
        </pc:grpChg>
        <pc:picChg chg="del">
          <ac:chgData name="Marcus Healy" userId="267846f7772f9df2" providerId="LiveId" clId="{7E12261F-9785-40D6-A8FA-45ED9CBF6B00}" dt="2023-08-23T20:07:38.930" v="4120" actId="478"/>
          <ac:picMkLst>
            <pc:docMk/>
            <pc:sldMk cId="2511511422" sldId="288"/>
            <ac:picMk id="8" creationId="{8980A5B1-3815-3473-0165-2100B44731E6}"/>
          </ac:picMkLst>
        </pc:picChg>
        <pc:picChg chg="mod">
          <ac:chgData name="Marcus Healy" userId="267846f7772f9df2" providerId="LiveId" clId="{7E12261F-9785-40D6-A8FA-45ED9CBF6B00}" dt="2023-08-23T20:11:38.118" v="4341"/>
          <ac:picMkLst>
            <pc:docMk/>
            <pc:sldMk cId="2511511422" sldId="288"/>
            <ac:picMk id="9" creationId="{42A188C1-C8E3-D6DB-A2C6-ACB9D515CB6E}"/>
          </ac:picMkLst>
        </pc:picChg>
        <pc:picChg chg="add mod ord">
          <ac:chgData name="Marcus Healy" userId="267846f7772f9df2" providerId="LiveId" clId="{7E12261F-9785-40D6-A8FA-45ED9CBF6B00}" dt="2023-08-23T20:15:34.017" v="4407" actId="1076"/>
          <ac:picMkLst>
            <pc:docMk/>
            <pc:sldMk cId="2511511422" sldId="288"/>
            <ac:picMk id="18" creationId="{9F6428F4-DD68-A8CB-D6A7-8A5553FAFD76}"/>
          </ac:picMkLst>
        </pc:picChg>
        <pc:cxnChg chg="mod">
          <ac:chgData name="Marcus Healy" userId="267846f7772f9df2" providerId="LiveId" clId="{7E12261F-9785-40D6-A8FA-45ED9CBF6B00}" dt="2023-08-23T20:11:38.118" v="4341"/>
          <ac:cxnSpMkLst>
            <pc:docMk/>
            <pc:sldMk cId="2511511422" sldId="288"/>
            <ac:cxnSpMk id="15" creationId="{A1A51D11-3B29-D035-3134-E8B74FA6346C}"/>
          </ac:cxnSpMkLst>
        </pc:cxnChg>
      </pc:sldChg>
      <pc:sldChg chg="addSp delSp modSp add mod">
        <pc:chgData name="Marcus Healy" userId="267846f7772f9df2" providerId="LiveId" clId="{7E12261F-9785-40D6-A8FA-45ED9CBF6B00}" dt="2023-08-24T18:01:46.435" v="4561" actId="207"/>
        <pc:sldMkLst>
          <pc:docMk/>
          <pc:sldMk cId="2861741770" sldId="289"/>
        </pc:sldMkLst>
        <pc:spChg chg="mod">
          <ac:chgData name="Marcus Healy" userId="267846f7772f9df2" providerId="LiveId" clId="{7E12261F-9785-40D6-A8FA-45ED9CBF6B00}" dt="2023-08-24T18:01:46.435" v="4561" actId="207"/>
          <ac:spMkLst>
            <pc:docMk/>
            <pc:sldMk cId="2861741770" sldId="289"/>
            <ac:spMk id="2" creationId="{75AE1629-75A6-510E-7D65-559E1E0978B8}"/>
          </ac:spMkLst>
        </pc:spChg>
        <pc:spChg chg="del">
          <ac:chgData name="Marcus Healy" userId="267846f7772f9df2" providerId="LiveId" clId="{7E12261F-9785-40D6-A8FA-45ED9CBF6B00}" dt="2023-08-24T17:56:34.941" v="4494" actId="478"/>
          <ac:spMkLst>
            <pc:docMk/>
            <pc:sldMk cId="2861741770" sldId="289"/>
            <ac:spMk id="3" creationId="{0BE1D18D-9FF1-D044-CF51-F46D2B63283A}"/>
          </ac:spMkLst>
        </pc:spChg>
        <pc:spChg chg="del">
          <ac:chgData name="Marcus Healy" userId="267846f7772f9df2" providerId="LiveId" clId="{7E12261F-9785-40D6-A8FA-45ED9CBF6B00}" dt="2023-08-24T17:56:50.512" v="4505" actId="478"/>
          <ac:spMkLst>
            <pc:docMk/>
            <pc:sldMk cId="2861741770" sldId="289"/>
            <ac:spMk id="4" creationId="{789218DC-CB25-ACBB-43FD-EA1D5139FE13}"/>
          </ac:spMkLst>
        </pc:spChg>
        <pc:spChg chg="add mod">
          <ac:chgData name="Marcus Healy" userId="267846f7772f9df2" providerId="LiveId" clId="{7E12261F-9785-40D6-A8FA-45ED9CBF6B00}" dt="2023-08-24T17:57:40.193" v="4514" actId="1036"/>
          <ac:spMkLst>
            <pc:docMk/>
            <pc:sldMk cId="2861741770" sldId="289"/>
            <ac:spMk id="7" creationId="{51BB3648-853F-A468-AC1C-1F0E97D9D2F0}"/>
          </ac:spMkLst>
        </pc:spChg>
        <pc:spChg chg="add mod">
          <ac:chgData name="Marcus Healy" userId="267846f7772f9df2" providerId="LiveId" clId="{7E12261F-9785-40D6-A8FA-45ED9CBF6B00}" dt="2023-08-24T17:58:09.466" v="4516" actId="1076"/>
          <ac:spMkLst>
            <pc:docMk/>
            <pc:sldMk cId="2861741770" sldId="289"/>
            <ac:spMk id="8" creationId="{2D503995-A828-8C73-134A-38C8D8A1A2EB}"/>
          </ac:spMkLst>
        </pc:spChg>
        <pc:spChg chg="del">
          <ac:chgData name="Marcus Healy" userId="267846f7772f9df2" providerId="LiveId" clId="{7E12261F-9785-40D6-A8FA-45ED9CBF6B00}" dt="2023-08-24T17:56:40.183" v="4498" actId="478"/>
          <ac:spMkLst>
            <pc:docMk/>
            <pc:sldMk cId="2861741770" sldId="289"/>
            <ac:spMk id="11" creationId="{CEB16772-43C5-9AE1-B07B-CB76AA07C547}"/>
          </ac:spMkLst>
        </pc:spChg>
        <pc:spChg chg="add mod">
          <ac:chgData name="Marcus Healy" userId="267846f7772f9df2" providerId="LiveId" clId="{7E12261F-9785-40D6-A8FA-45ED9CBF6B00}" dt="2023-08-24T17:58:39.739" v="4518" actId="1076"/>
          <ac:spMkLst>
            <pc:docMk/>
            <pc:sldMk cId="2861741770" sldId="289"/>
            <ac:spMk id="13" creationId="{AB21740D-B65B-10C2-2C95-208C0097984E}"/>
          </ac:spMkLst>
        </pc:spChg>
        <pc:spChg chg="del">
          <ac:chgData name="Marcus Healy" userId="267846f7772f9df2" providerId="LiveId" clId="{7E12261F-9785-40D6-A8FA-45ED9CBF6B00}" dt="2023-08-24T17:56:38.180" v="4496" actId="478"/>
          <ac:spMkLst>
            <pc:docMk/>
            <pc:sldMk cId="2861741770" sldId="289"/>
            <ac:spMk id="16" creationId="{0EF4A154-E0DE-98F6-5A9D-E0E8F645B1CD}"/>
          </ac:spMkLst>
        </pc:spChg>
        <pc:spChg chg="del">
          <ac:chgData name="Marcus Healy" userId="267846f7772f9df2" providerId="LiveId" clId="{7E12261F-9785-40D6-A8FA-45ED9CBF6B00}" dt="2023-08-24T17:56:36.112" v="4495" actId="478"/>
          <ac:spMkLst>
            <pc:docMk/>
            <pc:sldMk cId="2861741770" sldId="289"/>
            <ac:spMk id="17" creationId="{E8D90746-3B0A-8E3E-892C-12AC80DAB346}"/>
          </ac:spMkLst>
        </pc:spChg>
        <pc:spChg chg="del">
          <ac:chgData name="Marcus Healy" userId="267846f7772f9df2" providerId="LiveId" clId="{7E12261F-9785-40D6-A8FA-45ED9CBF6B00}" dt="2023-08-24T17:56:41.693" v="4499" actId="478"/>
          <ac:spMkLst>
            <pc:docMk/>
            <pc:sldMk cId="2861741770" sldId="289"/>
            <ac:spMk id="19" creationId="{DFAC4230-31C9-3301-4E75-AF6CC7692A0E}"/>
          </ac:spMkLst>
        </pc:spChg>
        <pc:spChg chg="del">
          <ac:chgData name="Marcus Healy" userId="267846f7772f9df2" providerId="LiveId" clId="{7E12261F-9785-40D6-A8FA-45ED9CBF6B00}" dt="2023-08-24T17:56:48.960" v="4504" actId="478"/>
          <ac:spMkLst>
            <pc:docMk/>
            <pc:sldMk cId="2861741770" sldId="289"/>
            <ac:spMk id="20" creationId="{E6BF178D-A513-2A11-0F43-7ED34D37A5C6}"/>
          </ac:spMkLst>
        </pc:spChg>
        <pc:spChg chg="del">
          <ac:chgData name="Marcus Healy" userId="267846f7772f9df2" providerId="LiveId" clId="{7E12261F-9785-40D6-A8FA-45ED9CBF6B00}" dt="2023-08-24T17:56:43.914" v="4500" actId="478"/>
          <ac:spMkLst>
            <pc:docMk/>
            <pc:sldMk cId="2861741770" sldId="289"/>
            <ac:spMk id="21" creationId="{9E6828D1-D6B9-D9E0-152D-519F6B762A82}"/>
          </ac:spMkLst>
        </pc:spChg>
        <pc:spChg chg="del">
          <ac:chgData name="Marcus Healy" userId="267846f7772f9df2" providerId="LiveId" clId="{7E12261F-9785-40D6-A8FA-45ED9CBF6B00}" dt="2023-08-24T17:56:47.498" v="4503" actId="478"/>
          <ac:spMkLst>
            <pc:docMk/>
            <pc:sldMk cId="2861741770" sldId="289"/>
            <ac:spMk id="22" creationId="{0F6343E0-56C4-6997-5AB8-FFFAD703DD2B}"/>
          </ac:spMkLst>
        </pc:spChg>
        <pc:spChg chg="del mod">
          <ac:chgData name="Marcus Healy" userId="267846f7772f9df2" providerId="LiveId" clId="{7E12261F-9785-40D6-A8FA-45ED9CBF6B00}" dt="2023-08-24T17:56:46.418" v="4502" actId="478"/>
          <ac:spMkLst>
            <pc:docMk/>
            <pc:sldMk cId="2861741770" sldId="289"/>
            <ac:spMk id="23" creationId="{5E518CF0-2352-A12F-B1B0-19386BF1A230}"/>
          </ac:spMkLst>
        </pc:spChg>
        <pc:spChg chg="del">
          <ac:chgData name="Marcus Healy" userId="267846f7772f9df2" providerId="LiveId" clId="{7E12261F-9785-40D6-A8FA-45ED9CBF6B00}" dt="2023-08-24T17:56:43.914" v="4500" actId="478"/>
          <ac:spMkLst>
            <pc:docMk/>
            <pc:sldMk cId="2861741770" sldId="289"/>
            <ac:spMk id="24" creationId="{8F994D68-7B31-0687-D0AC-4D4A240D36F8}"/>
          </ac:spMkLst>
        </pc:spChg>
        <pc:spChg chg="add mod">
          <ac:chgData name="Marcus Healy" userId="267846f7772f9df2" providerId="LiveId" clId="{7E12261F-9785-40D6-A8FA-45ED9CBF6B00}" dt="2023-08-24T17:59:06.171" v="4523" actId="1076"/>
          <ac:spMkLst>
            <pc:docMk/>
            <pc:sldMk cId="2861741770" sldId="289"/>
            <ac:spMk id="25" creationId="{B619B55F-C3D1-17CD-0984-13F67BAD6EFF}"/>
          </ac:spMkLst>
        </pc:spChg>
        <pc:spChg chg="add mod">
          <ac:chgData name="Marcus Healy" userId="267846f7772f9df2" providerId="LiveId" clId="{7E12261F-9785-40D6-A8FA-45ED9CBF6B00}" dt="2023-08-24T17:59:23.795" v="4525" actId="1076"/>
          <ac:spMkLst>
            <pc:docMk/>
            <pc:sldMk cId="2861741770" sldId="289"/>
            <ac:spMk id="26" creationId="{6B927305-8968-4D67-E7EE-7ABD1D36EEFA}"/>
          </ac:spMkLst>
        </pc:spChg>
        <pc:spChg chg="add mod">
          <ac:chgData name="Marcus Healy" userId="267846f7772f9df2" providerId="LiveId" clId="{7E12261F-9785-40D6-A8FA-45ED9CBF6B00}" dt="2023-08-24T17:59:42.632" v="4527" actId="1076"/>
          <ac:spMkLst>
            <pc:docMk/>
            <pc:sldMk cId="2861741770" sldId="289"/>
            <ac:spMk id="27" creationId="{306EDFF8-B702-E101-ACF7-60058EC8B901}"/>
          </ac:spMkLst>
        </pc:spChg>
        <pc:spChg chg="add mod">
          <ac:chgData name="Marcus Healy" userId="267846f7772f9df2" providerId="LiveId" clId="{7E12261F-9785-40D6-A8FA-45ED9CBF6B00}" dt="2023-08-24T18:00:01.808" v="4532" actId="1036"/>
          <ac:spMkLst>
            <pc:docMk/>
            <pc:sldMk cId="2861741770" sldId="289"/>
            <ac:spMk id="28" creationId="{325BF39C-6C2D-94A8-C21B-703E853F1960}"/>
          </ac:spMkLst>
        </pc:spChg>
        <pc:spChg chg="add mod">
          <ac:chgData name="Marcus Healy" userId="267846f7772f9df2" providerId="LiveId" clId="{7E12261F-9785-40D6-A8FA-45ED9CBF6B00}" dt="2023-08-24T18:00:26.582" v="4543" actId="1038"/>
          <ac:spMkLst>
            <pc:docMk/>
            <pc:sldMk cId="2861741770" sldId="289"/>
            <ac:spMk id="29" creationId="{88AF1FAB-3948-D202-B6BB-3E82A80BCD30}"/>
          </ac:spMkLst>
        </pc:spChg>
        <pc:spChg chg="add mod">
          <ac:chgData name="Marcus Healy" userId="267846f7772f9df2" providerId="LiveId" clId="{7E12261F-9785-40D6-A8FA-45ED9CBF6B00}" dt="2023-08-24T18:00:45.364" v="4545" actId="1076"/>
          <ac:spMkLst>
            <pc:docMk/>
            <pc:sldMk cId="2861741770" sldId="289"/>
            <ac:spMk id="30" creationId="{A3D8D90B-DD43-ED48-63F9-844856E6BEA4}"/>
          </ac:spMkLst>
        </pc:spChg>
        <pc:spChg chg="add mod">
          <ac:chgData name="Marcus Healy" userId="267846f7772f9df2" providerId="LiveId" clId="{7E12261F-9785-40D6-A8FA-45ED9CBF6B00}" dt="2023-08-24T18:01:35.599" v="4560" actId="403"/>
          <ac:spMkLst>
            <pc:docMk/>
            <pc:sldMk cId="2861741770" sldId="289"/>
            <ac:spMk id="31" creationId="{F184456C-B4DC-F132-C5A9-7007520A7004}"/>
          </ac:spMkLst>
        </pc:spChg>
        <pc:spChg chg="mod">
          <ac:chgData name="Marcus Healy" userId="267846f7772f9df2" providerId="LiveId" clId="{7E12261F-9785-40D6-A8FA-45ED9CBF6B00}" dt="2023-08-24T17:55:52.732" v="4466" actId="20577"/>
          <ac:spMkLst>
            <pc:docMk/>
            <pc:sldMk cId="2861741770" sldId="289"/>
            <ac:spMk id="382" creationId="{00000000-0000-0000-0000-000000000000}"/>
          </ac:spMkLst>
        </pc:spChg>
        <pc:grpChg chg="del">
          <ac:chgData name="Marcus Healy" userId="267846f7772f9df2" providerId="LiveId" clId="{7E12261F-9785-40D6-A8FA-45ED9CBF6B00}" dt="2023-08-24T17:56:34.419" v="4493" actId="478"/>
          <ac:grpSpMkLst>
            <pc:docMk/>
            <pc:sldMk cId="2861741770" sldId="289"/>
            <ac:grpSpMk id="5" creationId="{9D04BF9B-2B45-05D3-83F0-9B1E6210AC3D}"/>
          </ac:grpSpMkLst>
        </pc:grpChg>
        <pc:picChg chg="add mod">
          <ac:chgData name="Marcus Healy" userId="267846f7772f9df2" providerId="LiveId" clId="{7E12261F-9785-40D6-A8FA-45ED9CBF6B00}" dt="2023-08-24T17:57:13.333" v="4509" actId="1076"/>
          <ac:picMkLst>
            <pc:docMk/>
            <pc:sldMk cId="2861741770" sldId="289"/>
            <ac:picMk id="6" creationId="{F2717454-45BE-92CD-84DF-0E8E2D69BF0D}"/>
          </ac:picMkLst>
        </pc:picChg>
        <pc:picChg chg="del">
          <ac:chgData name="Marcus Healy" userId="267846f7772f9df2" providerId="LiveId" clId="{7E12261F-9785-40D6-A8FA-45ED9CBF6B00}" dt="2023-08-24T17:56:38.745" v="4497" actId="478"/>
          <ac:picMkLst>
            <pc:docMk/>
            <pc:sldMk cId="2861741770" sldId="289"/>
            <ac:picMk id="18" creationId="{9F6428F4-DD68-A8CB-D6A7-8A5553FAFD76}"/>
          </ac:picMkLst>
        </pc:picChg>
      </pc:sldChg>
      <pc:sldChg chg="modSp add mod ord">
        <pc:chgData name="Marcus Healy" userId="267846f7772f9df2" providerId="LiveId" clId="{7E12261F-9785-40D6-A8FA-45ED9CBF6B00}" dt="2023-08-24T18:02:27.804" v="4585" actId="207"/>
        <pc:sldMkLst>
          <pc:docMk/>
          <pc:sldMk cId="769370357" sldId="290"/>
        </pc:sldMkLst>
        <pc:spChg chg="mod">
          <ac:chgData name="Marcus Healy" userId="267846f7772f9df2" providerId="LiveId" clId="{7E12261F-9785-40D6-A8FA-45ED9CBF6B00}" dt="2023-08-24T18:02:15.774" v="4584" actId="20577"/>
          <ac:spMkLst>
            <pc:docMk/>
            <pc:sldMk cId="769370357" sldId="290"/>
            <ac:spMk id="267" creationId="{00000000-0000-0000-0000-000000000000}"/>
          </ac:spMkLst>
        </pc:spChg>
        <pc:picChg chg="mod">
          <ac:chgData name="Marcus Healy" userId="267846f7772f9df2" providerId="LiveId" clId="{7E12261F-9785-40D6-A8FA-45ED9CBF6B00}" dt="2023-08-24T18:02:27.804" v="4585" actId="207"/>
          <ac:picMkLst>
            <pc:docMk/>
            <pc:sldMk cId="769370357" sldId="290"/>
            <ac:picMk id="5" creationId="{0B04FB2B-FEE1-604A-E76E-D22ABC228BF5}"/>
          </ac:picMkLst>
        </pc:picChg>
      </pc:sldChg>
      <pc:sldChg chg="addSp delSp modSp add mod ord">
        <pc:chgData name="Marcus Healy" userId="267846f7772f9df2" providerId="LiveId" clId="{7E12261F-9785-40D6-A8FA-45ED9CBF6B00}" dt="2023-08-24T18:06:33.856" v="5024" actId="1076"/>
        <pc:sldMkLst>
          <pc:docMk/>
          <pc:sldMk cId="4019933500" sldId="291"/>
        </pc:sldMkLst>
        <pc:spChg chg="mod">
          <ac:chgData name="Marcus Healy" userId="267846f7772f9df2" providerId="LiveId" clId="{7E12261F-9785-40D6-A8FA-45ED9CBF6B00}" dt="2023-08-24T18:05:52.877" v="5012" actId="113"/>
          <ac:spMkLst>
            <pc:docMk/>
            <pc:sldMk cId="4019933500" sldId="291"/>
            <ac:spMk id="2" creationId="{75AE1629-75A6-510E-7D65-559E1E0978B8}"/>
          </ac:spMkLst>
        </pc:spChg>
        <pc:spChg chg="mod">
          <ac:chgData name="Marcus Healy" userId="267846f7772f9df2" providerId="LiveId" clId="{7E12261F-9785-40D6-A8FA-45ED9CBF6B00}" dt="2023-08-24T18:06:33.371" v="5023" actId="114"/>
          <ac:spMkLst>
            <pc:docMk/>
            <pc:sldMk cId="4019933500" sldId="291"/>
            <ac:spMk id="4" creationId="{789218DC-CB25-ACBB-43FD-EA1D5139FE13}"/>
          </ac:spMkLst>
        </pc:spChg>
        <pc:spChg chg="add mod">
          <ac:chgData name="Marcus Healy" userId="267846f7772f9df2" providerId="LiveId" clId="{7E12261F-9785-40D6-A8FA-45ED9CBF6B00}" dt="2023-08-24T18:05:25.181" v="4988" actId="1036"/>
          <ac:spMkLst>
            <pc:docMk/>
            <pc:sldMk cId="4019933500" sldId="291"/>
            <ac:spMk id="5" creationId="{D69DAEE7-242A-003D-586B-7275BB6194B4}"/>
          </ac:spMkLst>
        </pc:spChg>
        <pc:spChg chg="del">
          <ac:chgData name="Marcus Healy" userId="267846f7772f9df2" providerId="LiveId" clId="{7E12261F-9785-40D6-A8FA-45ED9CBF6B00}" dt="2023-08-24T18:02:47.207" v="4592" actId="478"/>
          <ac:spMkLst>
            <pc:docMk/>
            <pc:sldMk cId="4019933500" sldId="291"/>
            <ac:spMk id="6" creationId="{CBDA1A66-1987-5A9C-9B43-6E427EFF1B6E}"/>
          </ac:spMkLst>
        </pc:spChg>
        <pc:spChg chg="del">
          <ac:chgData name="Marcus Healy" userId="267846f7772f9df2" providerId="LiveId" clId="{7E12261F-9785-40D6-A8FA-45ED9CBF6B00}" dt="2023-08-24T18:02:46.150" v="4591" actId="478"/>
          <ac:spMkLst>
            <pc:docMk/>
            <pc:sldMk cId="4019933500" sldId="291"/>
            <ac:spMk id="7" creationId="{421A9F4F-C475-6862-521B-726943C9E304}"/>
          </ac:spMkLst>
        </pc:spChg>
        <pc:spChg chg="add mod">
          <ac:chgData name="Marcus Healy" userId="267846f7772f9df2" providerId="LiveId" clId="{7E12261F-9785-40D6-A8FA-45ED9CBF6B00}" dt="2023-08-24T18:05:42.910" v="5011" actId="20577"/>
          <ac:spMkLst>
            <pc:docMk/>
            <pc:sldMk cId="4019933500" sldId="291"/>
            <ac:spMk id="9" creationId="{35B8E71C-2E61-6A6E-0C8D-09900790AAAC}"/>
          </ac:spMkLst>
        </pc:spChg>
        <pc:spChg chg="add mod">
          <ac:chgData name="Marcus Healy" userId="267846f7772f9df2" providerId="LiveId" clId="{7E12261F-9785-40D6-A8FA-45ED9CBF6B00}" dt="2023-08-24T18:06:26.035" v="5021" actId="403"/>
          <ac:spMkLst>
            <pc:docMk/>
            <pc:sldMk cId="4019933500" sldId="291"/>
            <ac:spMk id="10" creationId="{4D1340C7-6163-023F-8CDA-CD8264F28E2E}"/>
          </ac:spMkLst>
        </pc:spChg>
        <pc:spChg chg="del">
          <ac:chgData name="Marcus Healy" userId="267846f7772f9df2" providerId="LiveId" clId="{7E12261F-9785-40D6-A8FA-45ED9CBF6B00}" dt="2023-08-24T18:02:48.292" v="4593" actId="478"/>
          <ac:spMkLst>
            <pc:docMk/>
            <pc:sldMk cId="4019933500" sldId="291"/>
            <ac:spMk id="11" creationId="{CEB16772-43C5-9AE1-B07B-CB76AA07C547}"/>
          </ac:spMkLst>
        </pc:spChg>
        <pc:spChg chg="mod">
          <ac:chgData name="Marcus Healy" userId="267846f7772f9df2" providerId="LiveId" clId="{7E12261F-9785-40D6-A8FA-45ED9CBF6B00}" dt="2023-08-24T18:03:59.997" v="4685" actId="20577"/>
          <ac:spMkLst>
            <pc:docMk/>
            <pc:sldMk cId="4019933500" sldId="291"/>
            <ac:spMk id="382" creationId="{00000000-0000-0000-0000-000000000000}"/>
          </ac:spMkLst>
        </pc:spChg>
        <pc:picChg chg="add mod">
          <ac:chgData name="Marcus Healy" userId="267846f7772f9df2" providerId="LiveId" clId="{7E12261F-9785-40D6-A8FA-45ED9CBF6B00}" dt="2023-08-24T18:06:33.856" v="5024" actId="1076"/>
          <ac:picMkLst>
            <pc:docMk/>
            <pc:sldMk cId="4019933500" sldId="291"/>
            <ac:picMk id="3" creationId="{D810F9F3-6385-F8D5-F4A7-76F353897971}"/>
          </ac:picMkLst>
        </pc:picChg>
        <pc:picChg chg="del mod">
          <ac:chgData name="Marcus Healy" userId="267846f7772f9df2" providerId="LiveId" clId="{7E12261F-9785-40D6-A8FA-45ED9CBF6B00}" dt="2023-08-24T18:02:45.019" v="4590" actId="478"/>
          <ac:picMkLst>
            <pc:docMk/>
            <pc:sldMk cId="4019933500" sldId="291"/>
            <ac:picMk id="8" creationId="{8980A5B1-3815-3473-0165-2100B44731E6}"/>
          </ac:picMkLst>
        </pc:picChg>
      </pc:sldChg>
      <pc:sldChg chg="addSp delSp modSp add mod">
        <pc:chgData name="Marcus Healy" userId="267846f7772f9df2" providerId="LiveId" clId="{7E12261F-9785-40D6-A8FA-45ED9CBF6B00}" dt="2023-08-24T18:13:37.291" v="5186" actId="14100"/>
        <pc:sldMkLst>
          <pc:docMk/>
          <pc:sldMk cId="2779584497" sldId="292"/>
        </pc:sldMkLst>
        <pc:spChg chg="mod">
          <ac:chgData name="Marcus Healy" userId="267846f7772f9df2" providerId="LiveId" clId="{7E12261F-9785-40D6-A8FA-45ED9CBF6B00}" dt="2023-08-24T18:07:58.890" v="5092" actId="207"/>
          <ac:spMkLst>
            <pc:docMk/>
            <pc:sldMk cId="2779584497" sldId="292"/>
            <ac:spMk id="2" creationId="{75AE1629-75A6-510E-7D65-559E1E0978B8}"/>
          </ac:spMkLst>
        </pc:spChg>
        <pc:spChg chg="mod">
          <ac:chgData name="Marcus Healy" userId="267846f7772f9df2" providerId="LiveId" clId="{7E12261F-9785-40D6-A8FA-45ED9CBF6B00}" dt="2023-08-24T18:13:18.154" v="5183" actId="1076"/>
          <ac:spMkLst>
            <pc:docMk/>
            <pc:sldMk cId="2779584497" sldId="292"/>
            <ac:spMk id="4" creationId="{789218DC-CB25-ACBB-43FD-EA1D5139FE13}"/>
          </ac:spMkLst>
        </pc:spChg>
        <pc:spChg chg="del mod">
          <ac:chgData name="Marcus Healy" userId="267846f7772f9df2" providerId="LiveId" clId="{7E12261F-9785-40D6-A8FA-45ED9CBF6B00}" dt="2023-08-24T18:08:16.584" v="5099" actId="478"/>
          <ac:spMkLst>
            <pc:docMk/>
            <pc:sldMk cId="2779584497" sldId="292"/>
            <ac:spMk id="5" creationId="{D69DAEE7-242A-003D-586B-7275BB6194B4}"/>
          </ac:spMkLst>
        </pc:spChg>
        <pc:spChg chg="add mod">
          <ac:chgData name="Marcus Healy" userId="267846f7772f9df2" providerId="LiveId" clId="{7E12261F-9785-40D6-A8FA-45ED9CBF6B00}" dt="2023-08-24T18:13:37.291" v="5186" actId="14100"/>
          <ac:spMkLst>
            <pc:docMk/>
            <pc:sldMk cId="2779584497" sldId="292"/>
            <ac:spMk id="6" creationId="{9C4C466C-C59F-7634-6737-83155BBF66CE}"/>
          </ac:spMkLst>
        </pc:spChg>
        <pc:spChg chg="del">
          <ac:chgData name="Marcus Healy" userId="267846f7772f9df2" providerId="LiveId" clId="{7E12261F-9785-40D6-A8FA-45ED9CBF6B00}" dt="2023-08-24T18:10:14.984" v="5123" actId="478"/>
          <ac:spMkLst>
            <pc:docMk/>
            <pc:sldMk cId="2779584497" sldId="292"/>
            <ac:spMk id="9" creationId="{35B8E71C-2E61-6A6E-0C8D-09900790AAAC}"/>
          </ac:spMkLst>
        </pc:spChg>
        <pc:spChg chg="del mod">
          <ac:chgData name="Marcus Healy" userId="267846f7772f9df2" providerId="LiveId" clId="{7E12261F-9785-40D6-A8FA-45ED9CBF6B00}" dt="2023-08-24T18:10:14.030" v="5122" actId="478"/>
          <ac:spMkLst>
            <pc:docMk/>
            <pc:sldMk cId="2779584497" sldId="292"/>
            <ac:spMk id="10" creationId="{4D1340C7-6163-023F-8CDA-CD8264F28E2E}"/>
          </ac:spMkLst>
        </pc:spChg>
        <pc:spChg chg="mod">
          <ac:chgData name="Marcus Healy" userId="267846f7772f9df2" providerId="LiveId" clId="{7E12261F-9785-40D6-A8FA-45ED9CBF6B00}" dt="2023-08-24T18:10:27.157" v="5126"/>
          <ac:spMkLst>
            <pc:docMk/>
            <pc:sldMk cId="2779584497" sldId="292"/>
            <ac:spMk id="11" creationId="{082785FF-7D72-A3C6-CCE2-75451CDB7239}"/>
          </ac:spMkLst>
        </pc:spChg>
        <pc:spChg chg="add mod">
          <ac:chgData name="Marcus Healy" userId="267846f7772f9df2" providerId="LiveId" clId="{7E12261F-9785-40D6-A8FA-45ED9CBF6B00}" dt="2023-08-24T18:12:07.188" v="5158" actId="1076"/>
          <ac:spMkLst>
            <pc:docMk/>
            <pc:sldMk cId="2779584497" sldId="292"/>
            <ac:spMk id="12" creationId="{E380EBCD-2CDB-ECCA-F8A0-AAB9AB28D936}"/>
          </ac:spMkLst>
        </pc:spChg>
        <pc:spChg chg="add mod">
          <ac:chgData name="Marcus Healy" userId="267846f7772f9df2" providerId="LiveId" clId="{7E12261F-9785-40D6-A8FA-45ED9CBF6B00}" dt="2023-08-24T18:12:10.704" v="5159" actId="1076"/>
          <ac:spMkLst>
            <pc:docMk/>
            <pc:sldMk cId="2779584497" sldId="292"/>
            <ac:spMk id="14" creationId="{DF181B58-2744-5AE6-43A3-B458ECDA3F32}"/>
          </ac:spMkLst>
        </pc:spChg>
        <pc:spChg chg="add mod">
          <ac:chgData name="Marcus Healy" userId="267846f7772f9df2" providerId="LiveId" clId="{7E12261F-9785-40D6-A8FA-45ED9CBF6B00}" dt="2023-08-24T18:13:00.966" v="5181" actId="1038"/>
          <ac:spMkLst>
            <pc:docMk/>
            <pc:sldMk cId="2779584497" sldId="292"/>
            <ac:spMk id="15" creationId="{B012D274-7EB9-9F00-519E-1E8E048BF72C}"/>
          </ac:spMkLst>
        </pc:spChg>
        <pc:spChg chg="mod">
          <ac:chgData name="Marcus Healy" userId="267846f7772f9df2" providerId="LiveId" clId="{7E12261F-9785-40D6-A8FA-45ED9CBF6B00}" dt="2023-08-24T18:07:19.009" v="5063" actId="6549"/>
          <ac:spMkLst>
            <pc:docMk/>
            <pc:sldMk cId="2779584497" sldId="292"/>
            <ac:spMk id="382" creationId="{00000000-0000-0000-0000-000000000000}"/>
          </ac:spMkLst>
        </pc:spChg>
        <pc:grpChg chg="add mod">
          <ac:chgData name="Marcus Healy" userId="267846f7772f9df2" providerId="LiveId" clId="{7E12261F-9785-40D6-A8FA-45ED9CBF6B00}" dt="2023-08-24T18:12:01.021" v="5157" actId="14100"/>
          <ac:grpSpMkLst>
            <pc:docMk/>
            <pc:sldMk cId="2779584497" sldId="292"/>
            <ac:grpSpMk id="7" creationId="{A893FA47-4374-40BF-0BCC-E6EFADD9F6DF}"/>
          </ac:grpSpMkLst>
        </pc:grpChg>
        <pc:picChg chg="del">
          <ac:chgData name="Marcus Healy" userId="267846f7772f9df2" providerId="LiveId" clId="{7E12261F-9785-40D6-A8FA-45ED9CBF6B00}" dt="2023-08-24T18:06:53.508" v="5026" actId="478"/>
          <ac:picMkLst>
            <pc:docMk/>
            <pc:sldMk cId="2779584497" sldId="292"/>
            <ac:picMk id="3" creationId="{D810F9F3-6385-F8D5-F4A7-76F353897971}"/>
          </ac:picMkLst>
        </pc:picChg>
        <pc:picChg chg="mod">
          <ac:chgData name="Marcus Healy" userId="267846f7772f9df2" providerId="LiveId" clId="{7E12261F-9785-40D6-A8FA-45ED9CBF6B00}" dt="2023-08-24T18:10:27.157" v="5126"/>
          <ac:picMkLst>
            <pc:docMk/>
            <pc:sldMk cId="2779584497" sldId="292"/>
            <ac:picMk id="8" creationId="{3187B498-CD7B-5FA3-5AA7-53C40109E0AC}"/>
          </ac:picMkLst>
        </pc:picChg>
      </pc:sldChg>
      <pc:sldChg chg="addSp delSp modSp add mod ord">
        <pc:chgData name="Marcus Healy" userId="267846f7772f9df2" providerId="LiveId" clId="{7E12261F-9785-40D6-A8FA-45ED9CBF6B00}" dt="2023-08-24T18:20:02.490" v="5451" actId="1076"/>
        <pc:sldMkLst>
          <pc:docMk/>
          <pc:sldMk cId="28608694" sldId="293"/>
        </pc:sldMkLst>
        <pc:spChg chg="add del mod">
          <ac:chgData name="Marcus Healy" userId="267846f7772f9df2" providerId="LiveId" clId="{7E12261F-9785-40D6-A8FA-45ED9CBF6B00}" dt="2023-08-24T18:20:02.490" v="5451" actId="1076"/>
          <ac:spMkLst>
            <pc:docMk/>
            <pc:sldMk cId="28608694" sldId="293"/>
            <ac:spMk id="2" creationId="{75AE1629-75A6-510E-7D65-559E1E0978B8}"/>
          </ac:spMkLst>
        </pc:spChg>
        <pc:spChg chg="del">
          <ac:chgData name="Marcus Healy" userId="267846f7772f9df2" providerId="LiveId" clId="{7E12261F-9785-40D6-A8FA-45ED9CBF6B00}" dt="2023-08-24T18:18:11.665" v="5428" actId="478"/>
          <ac:spMkLst>
            <pc:docMk/>
            <pc:sldMk cId="28608694" sldId="293"/>
            <ac:spMk id="4" creationId="{789218DC-CB25-ACBB-43FD-EA1D5139FE13}"/>
          </ac:spMkLst>
        </pc:spChg>
        <pc:spChg chg="mod">
          <ac:chgData name="Marcus Healy" userId="267846f7772f9df2" providerId="LiveId" clId="{7E12261F-9785-40D6-A8FA-45ED9CBF6B00}" dt="2023-08-24T18:18:50.598" v="5438" actId="1076"/>
          <ac:spMkLst>
            <pc:docMk/>
            <pc:sldMk cId="28608694" sldId="293"/>
            <ac:spMk id="5" creationId="{488DC4F6-1691-EF60-A3F0-5B1AF13507D3}"/>
          </ac:spMkLst>
        </pc:spChg>
        <pc:spChg chg="mod">
          <ac:chgData name="Marcus Healy" userId="267846f7772f9df2" providerId="LiveId" clId="{7E12261F-9785-40D6-A8FA-45ED9CBF6B00}" dt="2023-08-24T18:16:26.678" v="5401" actId="14100"/>
          <ac:spMkLst>
            <pc:docMk/>
            <pc:sldMk cId="28608694" sldId="293"/>
            <ac:spMk id="6" creationId="{CBDA1A66-1987-5A9C-9B43-6E427EFF1B6E}"/>
          </ac:spMkLst>
        </pc:spChg>
        <pc:spChg chg="mod">
          <ac:chgData name="Marcus Healy" userId="267846f7772f9df2" providerId="LiveId" clId="{7E12261F-9785-40D6-A8FA-45ED9CBF6B00}" dt="2023-08-24T18:19:49.338" v="5449" actId="207"/>
          <ac:spMkLst>
            <pc:docMk/>
            <pc:sldMk cId="28608694" sldId="293"/>
            <ac:spMk id="7" creationId="{421A9F4F-C475-6862-521B-726943C9E304}"/>
          </ac:spMkLst>
        </pc:spChg>
        <pc:spChg chg="mod">
          <ac:chgData name="Marcus Healy" userId="267846f7772f9df2" providerId="LiveId" clId="{7E12261F-9785-40D6-A8FA-45ED9CBF6B00}" dt="2023-08-24T18:15:22.722" v="5381"/>
          <ac:spMkLst>
            <pc:docMk/>
            <pc:sldMk cId="28608694" sldId="293"/>
            <ac:spMk id="9" creationId="{192BA928-024C-16A1-8A65-9475DB09859B}"/>
          </ac:spMkLst>
        </pc:spChg>
        <pc:spChg chg="mod">
          <ac:chgData name="Marcus Healy" userId="267846f7772f9df2" providerId="LiveId" clId="{7E12261F-9785-40D6-A8FA-45ED9CBF6B00}" dt="2023-08-24T18:15:22.722" v="5381"/>
          <ac:spMkLst>
            <pc:docMk/>
            <pc:sldMk cId="28608694" sldId="293"/>
            <ac:spMk id="10" creationId="{BC02BEF7-49BE-2D01-FD06-3B9D557DE69E}"/>
          </ac:spMkLst>
        </pc:spChg>
        <pc:spChg chg="mod">
          <ac:chgData name="Marcus Healy" userId="267846f7772f9df2" providerId="LiveId" clId="{7E12261F-9785-40D6-A8FA-45ED9CBF6B00}" dt="2023-08-24T18:16:29.365" v="5402" actId="1076"/>
          <ac:spMkLst>
            <pc:docMk/>
            <pc:sldMk cId="28608694" sldId="293"/>
            <ac:spMk id="11" creationId="{CEB16772-43C5-9AE1-B07B-CB76AA07C547}"/>
          </ac:spMkLst>
        </pc:spChg>
        <pc:spChg chg="mod">
          <ac:chgData name="Marcus Healy" userId="267846f7772f9df2" providerId="LiveId" clId="{7E12261F-9785-40D6-A8FA-45ED9CBF6B00}" dt="2023-08-24T18:15:22.722" v="5381"/>
          <ac:spMkLst>
            <pc:docMk/>
            <pc:sldMk cId="28608694" sldId="293"/>
            <ac:spMk id="12" creationId="{06CB7ACA-6B66-47AE-6FC0-7CF736A60451}"/>
          </ac:spMkLst>
        </pc:spChg>
        <pc:spChg chg="mod">
          <ac:chgData name="Marcus Healy" userId="267846f7772f9df2" providerId="LiveId" clId="{7E12261F-9785-40D6-A8FA-45ED9CBF6B00}" dt="2023-08-24T18:15:22.722" v="5381"/>
          <ac:spMkLst>
            <pc:docMk/>
            <pc:sldMk cId="28608694" sldId="293"/>
            <ac:spMk id="14" creationId="{F8EB1BE2-5011-D146-BC4A-9A6893DF252F}"/>
          </ac:spMkLst>
        </pc:spChg>
        <pc:spChg chg="mod">
          <ac:chgData name="Marcus Healy" userId="267846f7772f9df2" providerId="LiveId" clId="{7E12261F-9785-40D6-A8FA-45ED9CBF6B00}" dt="2023-08-24T18:15:22.722" v="5381"/>
          <ac:spMkLst>
            <pc:docMk/>
            <pc:sldMk cId="28608694" sldId="293"/>
            <ac:spMk id="15" creationId="{266B5A57-D1F9-F055-D3CA-83B3438B6A1B}"/>
          </ac:spMkLst>
        </pc:spChg>
        <pc:spChg chg="mod">
          <ac:chgData name="Marcus Healy" userId="267846f7772f9df2" providerId="LiveId" clId="{7E12261F-9785-40D6-A8FA-45ED9CBF6B00}" dt="2023-08-24T18:15:22.722" v="5381"/>
          <ac:spMkLst>
            <pc:docMk/>
            <pc:sldMk cId="28608694" sldId="293"/>
            <ac:spMk id="16" creationId="{BF14E69F-2FC4-21DF-DF85-F09C65CC0259}"/>
          </ac:spMkLst>
        </pc:spChg>
        <pc:spChg chg="mod">
          <ac:chgData name="Marcus Healy" userId="267846f7772f9df2" providerId="LiveId" clId="{7E12261F-9785-40D6-A8FA-45ED9CBF6B00}" dt="2023-08-24T18:15:22.722" v="5381"/>
          <ac:spMkLst>
            <pc:docMk/>
            <pc:sldMk cId="28608694" sldId="293"/>
            <ac:spMk id="17" creationId="{FE22CA1F-DCF1-A649-2A72-D988E470A94A}"/>
          </ac:spMkLst>
        </pc:spChg>
        <pc:spChg chg="mod">
          <ac:chgData name="Marcus Healy" userId="267846f7772f9df2" providerId="LiveId" clId="{7E12261F-9785-40D6-A8FA-45ED9CBF6B00}" dt="2023-08-24T18:15:22.722" v="5381"/>
          <ac:spMkLst>
            <pc:docMk/>
            <pc:sldMk cId="28608694" sldId="293"/>
            <ac:spMk id="18" creationId="{4E7B081A-FB9F-8063-E560-81E7650E58D4}"/>
          </ac:spMkLst>
        </pc:spChg>
        <pc:spChg chg="mod">
          <ac:chgData name="Marcus Healy" userId="267846f7772f9df2" providerId="LiveId" clId="{7E12261F-9785-40D6-A8FA-45ED9CBF6B00}" dt="2023-08-24T18:15:22.722" v="5381"/>
          <ac:spMkLst>
            <pc:docMk/>
            <pc:sldMk cId="28608694" sldId="293"/>
            <ac:spMk id="19" creationId="{432D80C1-41B1-854F-7C23-6834D808ADFF}"/>
          </ac:spMkLst>
        </pc:spChg>
        <pc:spChg chg="mod">
          <ac:chgData name="Marcus Healy" userId="267846f7772f9df2" providerId="LiveId" clId="{7E12261F-9785-40D6-A8FA-45ED9CBF6B00}" dt="2023-08-24T18:15:22.722" v="5381"/>
          <ac:spMkLst>
            <pc:docMk/>
            <pc:sldMk cId="28608694" sldId="293"/>
            <ac:spMk id="20" creationId="{08322B4E-3AAA-F0D4-7644-4BFF2A05E295}"/>
          </ac:spMkLst>
        </pc:spChg>
        <pc:spChg chg="mod">
          <ac:chgData name="Marcus Healy" userId="267846f7772f9df2" providerId="LiveId" clId="{7E12261F-9785-40D6-A8FA-45ED9CBF6B00}" dt="2023-08-24T18:15:22.722" v="5381"/>
          <ac:spMkLst>
            <pc:docMk/>
            <pc:sldMk cId="28608694" sldId="293"/>
            <ac:spMk id="21" creationId="{72C47424-B902-1D3E-C347-F9EEA22649E2}"/>
          </ac:spMkLst>
        </pc:spChg>
        <pc:spChg chg="mod">
          <ac:chgData name="Marcus Healy" userId="267846f7772f9df2" providerId="LiveId" clId="{7E12261F-9785-40D6-A8FA-45ED9CBF6B00}" dt="2023-08-24T18:15:22.722" v="5381"/>
          <ac:spMkLst>
            <pc:docMk/>
            <pc:sldMk cId="28608694" sldId="293"/>
            <ac:spMk id="22" creationId="{7B715EC8-546F-979D-B761-4667D7CD4B03}"/>
          </ac:spMkLst>
        </pc:spChg>
        <pc:spChg chg="mod">
          <ac:chgData name="Marcus Healy" userId="267846f7772f9df2" providerId="LiveId" clId="{7E12261F-9785-40D6-A8FA-45ED9CBF6B00}" dt="2023-08-24T18:15:31.724" v="5384"/>
          <ac:spMkLst>
            <pc:docMk/>
            <pc:sldMk cId="28608694" sldId="293"/>
            <ac:spMk id="26" creationId="{E22BE0EB-0BA6-09D6-3C32-03C74E72957F}"/>
          </ac:spMkLst>
        </pc:spChg>
        <pc:spChg chg="mod">
          <ac:chgData name="Marcus Healy" userId="267846f7772f9df2" providerId="LiveId" clId="{7E12261F-9785-40D6-A8FA-45ED9CBF6B00}" dt="2023-08-24T18:15:31.724" v="5384"/>
          <ac:spMkLst>
            <pc:docMk/>
            <pc:sldMk cId="28608694" sldId="293"/>
            <ac:spMk id="27" creationId="{D033AAC0-2E40-D58D-FE42-34F8C6297457}"/>
          </ac:spMkLst>
        </pc:spChg>
        <pc:spChg chg="mod">
          <ac:chgData name="Marcus Healy" userId="267846f7772f9df2" providerId="LiveId" clId="{7E12261F-9785-40D6-A8FA-45ED9CBF6B00}" dt="2023-08-24T18:15:31.724" v="5384"/>
          <ac:spMkLst>
            <pc:docMk/>
            <pc:sldMk cId="28608694" sldId="293"/>
            <ac:spMk id="28" creationId="{89684A68-A371-1363-91BD-48FB95131051}"/>
          </ac:spMkLst>
        </pc:spChg>
        <pc:spChg chg="mod">
          <ac:chgData name="Marcus Healy" userId="267846f7772f9df2" providerId="LiveId" clId="{7E12261F-9785-40D6-A8FA-45ED9CBF6B00}" dt="2023-08-24T18:15:31.724" v="5384"/>
          <ac:spMkLst>
            <pc:docMk/>
            <pc:sldMk cId="28608694" sldId="293"/>
            <ac:spMk id="29" creationId="{E6FDA830-1B36-707A-6571-E77FDE6EA467}"/>
          </ac:spMkLst>
        </pc:spChg>
        <pc:spChg chg="mod">
          <ac:chgData name="Marcus Healy" userId="267846f7772f9df2" providerId="LiveId" clId="{7E12261F-9785-40D6-A8FA-45ED9CBF6B00}" dt="2023-08-24T18:15:31.724" v="5384"/>
          <ac:spMkLst>
            <pc:docMk/>
            <pc:sldMk cId="28608694" sldId="293"/>
            <ac:spMk id="30" creationId="{64207A4B-5AFC-F199-B343-9806F2338E01}"/>
          </ac:spMkLst>
        </pc:spChg>
        <pc:spChg chg="mod">
          <ac:chgData name="Marcus Healy" userId="267846f7772f9df2" providerId="LiveId" clId="{7E12261F-9785-40D6-A8FA-45ED9CBF6B00}" dt="2023-08-24T18:15:31.724" v="5384"/>
          <ac:spMkLst>
            <pc:docMk/>
            <pc:sldMk cId="28608694" sldId="293"/>
            <ac:spMk id="31" creationId="{8457C1D2-48C0-E234-3377-7DDDADF49492}"/>
          </ac:spMkLst>
        </pc:spChg>
        <pc:spChg chg="mod">
          <ac:chgData name="Marcus Healy" userId="267846f7772f9df2" providerId="LiveId" clId="{7E12261F-9785-40D6-A8FA-45ED9CBF6B00}" dt="2023-08-24T18:15:31.724" v="5384"/>
          <ac:spMkLst>
            <pc:docMk/>
            <pc:sldMk cId="28608694" sldId="293"/>
            <ac:spMk id="32" creationId="{E33FAEA5-86E5-2144-B587-F067A1304FE7}"/>
          </ac:spMkLst>
        </pc:spChg>
        <pc:spChg chg="mod">
          <ac:chgData name="Marcus Healy" userId="267846f7772f9df2" providerId="LiveId" clId="{7E12261F-9785-40D6-A8FA-45ED9CBF6B00}" dt="2023-08-24T18:15:31.724" v="5384"/>
          <ac:spMkLst>
            <pc:docMk/>
            <pc:sldMk cId="28608694" sldId="293"/>
            <ac:spMk id="33" creationId="{289AA9D2-16DE-15AA-E2C0-2339CC59AD28}"/>
          </ac:spMkLst>
        </pc:spChg>
        <pc:spChg chg="mod">
          <ac:chgData name="Marcus Healy" userId="267846f7772f9df2" providerId="LiveId" clId="{7E12261F-9785-40D6-A8FA-45ED9CBF6B00}" dt="2023-08-24T18:15:31.724" v="5384"/>
          <ac:spMkLst>
            <pc:docMk/>
            <pc:sldMk cId="28608694" sldId="293"/>
            <ac:spMk id="34" creationId="{D41EFDA7-53E0-DD65-5BFF-2996AECC5D64}"/>
          </ac:spMkLst>
        </pc:spChg>
        <pc:spChg chg="mod">
          <ac:chgData name="Marcus Healy" userId="267846f7772f9df2" providerId="LiveId" clId="{7E12261F-9785-40D6-A8FA-45ED9CBF6B00}" dt="2023-08-24T18:15:31.724" v="5384"/>
          <ac:spMkLst>
            <pc:docMk/>
            <pc:sldMk cId="28608694" sldId="293"/>
            <ac:spMk id="35" creationId="{0A55FB0E-1748-9436-7ADE-45BA5F72E059}"/>
          </ac:spMkLst>
        </pc:spChg>
        <pc:spChg chg="mod">
          <ac:chgData name="Marcus Healy" userId="267846f7772f9df2" providerId="LiveId" clId="{7E12261F-9785-40D6-A8FA-45ED9CBF6B00}" dt="2023-08-24T18:15:31.724" v="5384"/>
          <ac:spMkLst>
            <pc:docMk/>
            <pc:sldMk cId="28608694" sldId="293"/>
            <ac:spMk id="36" creationId="{5626850F-08BD-3C1A-2C2B-DEC333696AC8}"/>
          </ac:spMkLst>
        </pc:spChg>
        <pc:spChg chg="mod">
          <ac:chgData name="Marcus Healy" userId="267846f7772f9df2" providerId="LiveId" clId="{7E12261F-9785-40D6-A8FA-45ED9CBF6B00}" dt="2023-08-24T18:15:31.724" v="5384"/>
          <ac:spMkLst>
            <pc:docMk/>
            <pc:sldMk cId="28608694" sldId="293"/>
            <ac:spMk id="37" creationId="{F8E561AB-3E84-CD8E-5F69-D60FC874706D}"/>
          </ac:spMkLst>
        </pc:spChg>
        <pc:spChg chg="mod">
          <ac:chgData name="Marcus Healy" userId="267846f7772f9df2" providerId="LiveId" clId="{7E12261F-9785-40D6-A8FA-45ED9CBF6B00}" dt="2023-08-24T18:15:31.724" v="5384"/>
          <ac:spMkLst>
            <pc:docMk/>
            <pc:sldMk cId="28608694" sldId="293"/>
            <ac:spMk id="38" creationId="{1007B379-9EFC-18AC-4854-D0AA4C262A6B}"/>
          </ac:spMkLst>
        </pc:spChg>
        <pc:spChg chg="mod">
          <ac:chgData name="Marcus Healy" userId="267846f7772f9df2" providerId="LiveId" clId="{7E12261F-9785-40D6-A8FA-45ED9CBF6B00}" dt="2023-08-24T18:15:31.724" v="5384"/>
          <ac:spMkLst>
            <pc:docMk/>
            <pc:sldMk cId="28608694" sldId="293"/>
            <ac:spMk id="39" creationId="{14A605D2-F76B-AAF6-FCA2-80F639AA3BC0}"/>
          </ac:spMkLst>
        </pc:spChg>
        <pc:spChg chg="mod">
          <ac:chgData name="Marcus Healy" userId="267846f7772f9df2" providerId="LiveId" clId="{7E12261F-9785-40D6-A8FA-45ED9CBF6B00}" dt="2023-08-24T18:15:31.724" v="5384"/>
          <ac:spMkLst>
            <pc:docMk/>
            <pc:sldMk cId="28608694" sldId="293"/>
            <ac:spMk id="41" creationId="{88FC595E-11EA-1B8A-9AD2-9460C3534895}"/>
          </ac:spMkLst>
        </pc:spChg>
        <pc:spChg chg="mod">
          <ac:chgData name="Marcus Healy" userId="267846f7772f9df2" providerId="LiveId" clId="{7E12261F-9785-40D6-A8FA-45ED9CBF6B00}" dt="2023-08-24T18:15:31.724" v="5384"/>
          <ac:spMkLst>
            <pc:docMk/>
            <pc:sldMk cId="28608694" sldId="293"/>
            <ac:spMk id="42" creationId="{1FFBAF91-BC88-4BC3-4632-9B73061132B8}"/>
          </ac:spMkLst>
        </pc:spChg>
        <pc:spChg chg="mod">
          <ac:chgData name="Marcus Healy" userId="267846f7772f9df2" providerId="LiveId" clId="{7E12261F-9785-40D6-A8FA-45ED9CBF6B00}" dt="2023-08-24T18:15:31.724" v="5384"/>
          <ac:spMkLst>
            <pc:docMk/>
            <pc:sldMk cId="28608694" sldId="293"/>
            <ac:spMk id="43" creationId="{40CE9BC5-7071-03D6-FFF9-3330CE02B954}"/>
          </ac:spMkLst>
        </pc:spChg>
        <pc:spChg chg="mod">
          <ac:chgData name="Marcus Healy" userId="267846f7772f9df2" providerId="LiveId" clId="{7E12261F-9785-40D6-A8FA-45ED9CBF6B00}" dt="2023-08-24T18:15:31.724" v="5384"/>
          <ac:spMkLst>
            <pc:docMk/>
            <pc:sldMk cId="28608694" sldId="293"/>
            <ac:spMk id="44" creationId="{7FAA34E5-933E-85A4-7E08-213BD4FD4217}"/>
          </ac:spMkLst>
        </pc:spChg>
        <pc:spChg chg="mod">
          <ac:chgData name="Marcus Healy" userId="267846f7772f9df2" providerId="LiveId" clId="{7E12261F-9785-40D6-A8FA-45ED9CBF6B00}" dt="2023-08-24T18:15:31.724" v="5384"/>
          <ac:spMkLst>
            <pc:docMk/>
            <pc:sldMk cId="28608694" sldId="293"/>
            <ac:spMk id="45" creationId="{998851F0-71D4-9F77-3D50-08386DEF10F2}"/>
          </ac:spMkLst>
        </pc:spChg>
        <pc:spChg chg="mod">
          <ac:chgData name="Marcus Healy" userId="267846f7772f9df2" providerId="LiveId" clId="{7E12261F-9785-40D6-A8FA-45ED9CBF6B00}" dt="2023-08-24T18:15:31.724" v="5384"/>
          <ac:spMkLst>
            <pc:docMk/>
            <pc:sldMk cId="28608694" sldId="293"/>
            <ac:spMk id="46" creationId="{2D20CD61-8A76-4399-DC90-649A35D4A25C}"/>
          </ac:spMkLst>
        </pc:spChg>
        <pc:spChg chg="mod">
          <ac:chgData name="Marcus Healy" userId="267846f7772f9df2" providerId="LiveId" clId="{7E12261F-9785-40D6-A8FA-45ED9CBF6B00}" dt="2023-08-24T18:15:31.724" v="5384"/>
          <ac:spMkLst>
            <pc:docMk/>
            <pc:sldMk cId="28608694" sldId="293"/>
            <ac:spMk id="47" creationId="{F420259C-B628-B5B4-E6F5-82865EB992B5}"/>
          </ac:spMkLst>
        </pc:spChg>
        <pc:spChg chg="mod">
          <ac:chgData name="Marcus Healy" userId="267846f7772f9df2" providerId="LiveId" clId="{7E12261F-9785-40D6-A8FA-45ED9CBF6B00}" dt="2023-08-24T18:15:31.724" v="5384"/>
          <ac:spMkLst>
            <pc:docMk/>
            <pc:sldMk cId="28608694" sldId="293"/>
            <ac:spMk id="48" creationId="{9DAA0DB9-8F48-BA4B-0E51-20E8A004239F}"/>
          </ac:spMkLst>
        </pc:spChg>
        <pc:spChg chg="mod">
          <ac:chgData name="Marcus Healy" userId="267846f7772f9df2" providerId="LiveId" clId="{7E12261F-9785-40D6-A8FA-45ED9CBF6B00}" dt="2023-08-24T18:15:31.724" v="5384"/>
          <ac:spMkLst>
            <pc:docMk/>
            <pc:sldMk cId="28608694" sldId="293"/>
            <ac:spMk id="49" creationId="{67E799A9-AF0B-935A-0BCC-5A35622F83FC}"/>
          </ac:spMkLst>
        </pc:spChg>
        <pc:spChg chg="mod">
          <ac:chgData name="Marcus Healy" userId="267846f7772f9df2" providerId="LiveId" clId="{7E12261F-9785-40D6-A8FA-45ED9CBF6B00}" dt="2023-08-24T18:15:31.724" v="5384"/>
          <ac:spMkLst>
            <pc:docMk/>
            <pc:sldMk cId="28608694" sldId="293"/>
            <ac:spMk id="50" creationId="{3B3E7D40-DC17-5DCA-29ED-CDE570D38CCD}"/>
          </ac:spMkLst>
        </pc:spChg>
        <pc:spChg chg="mod">
          <ac:chgData name="Marcus Healy" userId="267846f7772f9df2" providerId="LiveId" clId="{7E12261F-9785-40D6-A8FA-45ED9CBF6B00}" dt="2023-08-24T18:15:31.724" v="5384"/>
          <ac:spMkLst>
            <pc:docMk/>
            <pc:sldMk cId="28608694" sldId="293"/>
            <ac:spMk id="51" creationId="{502D1E7E-8F0F-3DD2-5C09-3446B03AA4BF}"/>
          </ac:spMkLst>
        </pc:spChg>
        <pc:spChg chg="mod">
          <ac:chgData name="Marcus Healy" userId="267846f7772f9df2" providerId="LiveId" clId="{7E12261F-9785-40D6-A8FA-45ED9CBF6B00}" dt="2023-08-24T18:15:31.724" v="5384"/>
          <ac:spMkLst>
            <pc:docMk/>
            <pc:sldMk cId="28608694" sldId="293"/>
            <ac:spMk id="52" creationId="{09F5F9D6-2293-C9C0-F718-067E1DB5079B}"/>
          </ac:spMkLst>
        </pc:spChg>
        <pc:spChg chg="mod">
          <ac:chgData name="Marcus Healy" userId="267846f7772f9df2" providerId="LiveId" clId="{7E12261F-9785-40D6-A8FA-45ED9CBF6B00}" dt="2023-08-24T18:15:31.724" v="5384"/>
          <ac:spMkLst>
            <pc:docMk/>
            <pc:sldMk cId="28608694" sldId="293"/>
            <ac:spMk id="53" creationId="{A6A10C53-252A-95C5-0F77-035A8266E379}"/>
          </ac:spMkLst>
        </pc:spChg>
        <pc:spChg chg="add mod">
          <ac:chgData name="Marcus Healy" userId="267846f7772f9df2" providerId="LiveId" clId="{7E12261F-9785-40D6-A8FA-45ED9CBF6B00}" dt="2023-08-24T18:19:05.676" v="5442" actId="1076"/>
          <ac:spMkLst>
            <pc:docMk/>
            <pc:sldMk cId="28608694" sldId="293"/>
            <ac:spMk id="56" creationId="{BB408D57-1D3D-B079-2C54-16A84BC9F0B7}"/>
          </ac:spMkLst>
        </pc:spChg>
        <pc:spChg chg="add mod ord">
          <ac:chgData name="Marcus Healy" userId="267846f7772f9df2" providerId="LiveId" clId="{7E12261F-9785-40D6-A8FA-45ED9CBF6B00}" dt="2023-08-24T18:19:53.493" v="5450" actId="14100"/>
          <ac:spMkLst>
            <pc:docMk/>
            <pc:sldMk cId="28608694" sldId="293"/>
            <ac:spMk id="57" creationId="{A6C70D64-C885-C6B1-E8E3-B8FE628301CD}"/>
          </ac:spMkLst>
        </pc:spChg>
        <pc:spChg chg="mod">
          <ac:chgData name="Marcus Healy" userId="267846f7772f9df2" providerId="LiveId" clId="{7E12261F-9785-40D6-A8FA-45ED9CBF6B00}" dt="2023-08-24T18:14:18" v="5244" actId="14100"/>
          <ac:spMkLst>
            <pc:docMk/>
            <pc:sldMk cId="28608694" sldId="293"/>
            <ac:spMk id="382" creationId="{00000000-0000-0000-0000-000000000000}"/>
          </ac:spMkLst>
        </pc:spChg>
        <pc:grpChg chg="add mod">
          <ac:chgData name="Marcus Healy" userId="267846f7772f9df2" providerId="LiveId" clId="{7E12261F-9785-40D6-A8FA-45ED9CBF6B00}" dt="2023-08-24T18:18:56.425" v="5439" actId="1076"/>
          <ac:grpSpMkLst>
            <pc:docMk/>
            <pc:sldMk cId="28608694" sldId="293"/>
            <ac:grpSpMk id="3" creationId="{0D1AD593-1D2D-3BCC-6EF6-B35773E34FE1}"/>
          </ac:grpSpMkLst>
        </pc:grpChg>
        <pc:grpChg chg="add mod">
          <ac:chgData name="Marcus Healy" userId="267846f7772f9df2" providerId="LiveId" clId="{7E12261F-9785-40D6-A8FA-45ED9CBF6B00}" dt="2023-08-24T18:15:45.439" v="5389" actId="14100"/>
          <ac:grpSpMkLst>
            <pc:docMk/>
            <pc:sldMk cId="28608694" sldId="293"/>
            <ac:grpSpMk id="23" creationId="{47741FB0-6F10-94C7-20BE-061F95E766F0}"/>
          </ac:grpSpMkLst>
        </pc:grpChg>
        <pc:grpChg chg="mod">
          <ac:chgData name="Marcus Healy" userId="267846f7772f9df2" providerId="LiveId" clId="{7E12261F-9785-40D6-A8FA-45ED9CBF6B00}" dt="2023-08-24T18:15:31.724" v="5384"/>
          <ac:grpSpMkLst>
            <pc:docMk/>
            <pc:sldMk cId="28608694" sldId="293"/>
            <ac:grpSpMk id="24" creationId="{BD862C10-1E2F-0403-9D93-B9B632EDEE9D}"/>
          </ac:grpSpMkLst>
        </pc:grpChg>
        <pc:grpChg chg="mod">
          <ac:chgData name="Marcus Healy" userId="267846f7772f9df2" providerId="LiveId" clId="{7E12261F-9785-40D6-A8FA-45ED9CBF6B00}" dt="2023-08-24T18:15:31.724" v="5384"/>
          <ac:grpSpMkLst>
            <pc:docMk/>
            <pc:sldMk cId="28608694" sldId="293"/>
            <ac:grpSpMk id="25" creationId="{78916BC2-72B4-7D30-CED5-D22B7F952769}"/>
          </ac:grpSpMkLst>
        </pc:grpChg>
        <pc:graphicFrameChg chg="add del mod">
          <ac:chgData name="Marcus Healy" userId="267846f7772f9df2" providerId="LiveId" clId="{7E12261F-9785-40D6-A8FA-45ED9CBF6B00}" dt="2023-08-24T18:17:19.539" v="5412" actId="478"/>
          <ac:graphicFrameMkLst>
            <pc:docMk/>
            <pc:sldMk cId="28608694" sldId="293"/>
            <ac:graphicFrameMk id="55" creationId="{25D1E108-4394-1B5A-4481-FBFD1B0BF6BF}"/>
          </ac:graphicFrameMkLst>
        </pc:graphicFrameChg>
        <pc:picChg chg="del">
          <ac:chgData name="Marcus Healy" userId="267846f7772f9df2" providerId="LiveId" clId="{7E12261F-9785-40D6-A8FA-45ED9CBF6B00}" dt="2023-08-24T18:14:21.194" v="5245" actId="478"/>
          <ac:picMkLst>
            <pc:docMk/>
            <pc:sldMk cId="28608694" sldId="293"/>
            <ac:picMk id="8" creationId="{8980A5B1-3815-3473-0165-2100B44731E6}"/>
          </ac:picMkLst>
        </pc:picChg>
        <pc:cxnChg chg="mod">
          <ac:chgData name="Marcus Healy" userId="267846f7772f9df2" providerId="LiveId" clId="{7E12261F-9785-40D6-A8FA-45ED9CBF6B00}" dt="2023-08-24T18:15:31.724" v="5384"/>
          <ac:cxnSpMkLst>
            <pc:docMk/>
            <pc:sldMk cId="28608694" sldId="293"/>
            <ac:cxnSpMk id="40" creationId="{BCFFBB07-0082-9F3E-B745-284906A74AAE}"/>
          </ac:cxnSpMkLst>
        </pc:cxnChg>
        <pc:cxnChg chg="mod">
          <ac:chgData name="Marcus Healy" userId="267846f7772f9df2" providerId="LiveId" clId="{7E12261F-9785-40D6-A8FA-45ED9CBF6B00}" dt="2023-08-24T18:15:31.724" v="5384"/>
          <ac:cxnSpMkLst>
            <pc:docMk/>
            <pc:sldMk cId="28608694" sldId="293"/>
            <ac:cxnSpMk id="54" creationId="{5C389CD2-05B7-368F-A371-512D5256BAC5}"/>
          </ac:cxnSpMkLst>
        </pc:cxnChg>
      </pc:sldChg>
    </pc:docChg>
  </pc:docChgLst>
  <pc:docChgLst>
    <pc:chgData name="Marcus Healy" userId="267846f7772f9df2" providerId="LiveId" clId="{571C8D8C-72F2-4C64-B05F-8AF3B2136911}"/>
    <pc:docChg chg="undo custSel modSld">
      <pc:chgData name="Marcus Healy" userId="267846f7772f9df2" providerId="LiveId" clId="{571C8D8C-72F2-4C64-B05F-8AF3B2136911}" dt="2023-09-20T18:37:28.184" v="1087" actId="1076"/>
      <pc:docMkLst>
        <pc:docMk/>
      </pc:docMkLst>
      <pc:sldChg chg="modSp mod">
        <pc:chgData name="Marcus Healy" userId="267846f7772f9df2" providerId="LiveId" clId="{571C8D8C-72F2-4C64-B05F-8AF3B2136911}" dt="2023-09-20T18:06:33.285" v="42" actId="1076"/>
        <pc:sldMkLst>
          <pc:docMk/>
          <pc:sldMk cId="0" sldId="256"/>
        </pc:sldMkLst>
        <pc:spChg chg="mod">
          <ac:chgData name="Marcus Healy" userId="267846f7772f9df2" providerId="LiveId" clId="{571C8D8C-72F2-4C64-B05F-8AF3B2136911}" dt="2023-09-20T18:06:33.285" v="42" actId="1076"/>
          <ac:spMkLst>
            <pc:docMk/>
            <pc:sldMk cId="0" sldId="256"/>
            <ac:spMk id="85" creationId="{00000000-0000-0000-0000-000000000000}"/>
          </ac:spMkLst>
        </pc:spChg>
      </pc:sldChg>
      <pc:sldChg chg="modSp mod">
        <pc:chgData name="Marcus Healy" userId="267846f7772f9df2" providerId="LiveId" clId="{571C8D8C-72F2-4C64-B05F-8AF3B2136911}" dt="2023-09-20T18:07:26.046" v="208" actId="20577"/>
        <pc:sldMkLst>
          <pc:docMk/>
          <pc:sldMk cId="0" sldId="257"/>
        </pc:sldMkLst>
        <pc:spChg chg="mod">
          <ac:chgData name="Marcus Healy" userId="267846f7772f9df2" providerId="LiveId" clId="{571C8D8C-72F2-4C64-B05F-8AF3B2136911}" dt="2023-09-20T18:07:26.046" v="208" actId="20577"/>
          <ac:spMkLst>
            <pc:docMk/>
            <pc:sldMk cId="0" sldId="257"/>
            <ac:spMk id="3" creationId="{0B49CCE6-ADB5-CBD3-6E19-848151331649}"/>
          </ac:spMkLst>
        </pc:spChg>
      </pc:sldChg>
      <pc:sldChg chg="delSp modSp mod">
        <pc:chgData name="Marcus Healy" userId="267846f7772f9df2" providerId="LiveId" clId="{571C8D8C-72F2-4C64-B05F-8AF3B2136911}" dt="2023-09-20T18:07:49.558" v="250" actId="1076"/>
        <pc:sldMkLst>
          <pc:docMk/>
          <pc:sldMk cId="0" sldId="258"/>
        </pc:sldMkLst>
        <pc:spChg chg="mod">
          <ac:chgData name="Marcus Healy" userId="267846f7772f9df2" providerId="LiveId" clId="{571C8D8C-72F2-4C64-B05F-8AF3B2136911}" dt="2023-09-20T18:07:49.558" v="250" actId="1076"/>
          <ac:spMkLst>
            <pc:docMk/>
            <pc:sldMk cId="0" sldId="258"/>
            <ac:spMk id="108" creationId="{00000000-0000-0000-0000-000000000000}"/>
          </ac:spMkLst>
        </pc:spChg>
        <pc:picChg chg="del">
          <ac:chgData name="Marcus Healy" userId="267846f7772f9df2" providerId="LiveId" clId="{571C8D8C-72F2-4C64-B05F-8AF3B2136911}" dt="2023-09-20T18:07:44.670" v="249" actId="478"/>
          <ac:picMkLst>
            <pc:docMk/>
            <pc:sldMk cId="0" sldId="258"/>
            <ac:picMk id="3" creationId="{BECAD88F-FA08-5640-A3B1-D1C1FE9978BB}"/>
          </ac:picMkLst>
        </pc:picChg>
      </pc:sldChg>
      <pc:sldChg chg="addSp delSp modSp mod">
        <pc:chgData name="Marcus Healy" userId="267846f7772f9df2" providerId="LiveId" clId="{571C8D8C-72F2-4C64-B05F-8AF3B2136911}" dt="2023-09-20T18:29:43.910" v="1023" actId="20577"/>
        <pc:sldMkLst>
          <pc:docMk/>
          <pc:sldMk cId="0" sldId="259"/>
        </pc:sldMkLst>
        <pc:spChg chg="del">
          <ac:chgData name="Marcus Healy" userId="267846f7772f9df2" providerId="LiveId" clId="{571C8D8C-72F2-4C64-B05F-8AF3B2136911}" dt="2023-09-20T18:21:41.134" v="859" actId="478"/>
          <ac:spMkLst>
            <pc:docMk/>
            <pc:sldMk cId="0" sldId="259"/>
            <ac:spMk id="4" creationId="{376F674E-88D9-BBC1-471F-34F84244B143}"/>
          </ac:spMkLst>
        </pc:spChg>
        <pc:spChg chg="del">
          <ac:chgData name="Marcus Healy" userId="267846f7772f9df2" providerId="LiveId" clId="{571C8D8C-72F2-4C64-B05F-8AF3B2136911}" dt="2023-09-20T18:21:33.544" v="855" actId="478"/>
          <ac:spMkLst>
            <pc:docMk/>
            <pc:sldMk cId="0" sldId="259"/>
            <ac:spMk id="5" creationId="{7DAF095A-EF1B-BF94-D3B8-7B69EFBB1AA5}"/>
          </ac:spMkLst>
        </pc:spChg>
        <pc:spChg chg="del">
          <ac:chgData name="Marcus Healy" userId="267846f7772f9df2" providerId="LiveId" clId="{571C8D8C-72F2-4C64-B05F-8AF3B2136911}" dt="2023-09-20T18:21:37.361" v="857" actId="478"/>
          <ac:spMkLst>
            <pc:docMk/>
            <pc:sldMk cId="0" sldId="259"/>
            <ac:spMk id="6" creationId="{E5B89130-D194-530C-416A-A2F0C0DFBC94}"/>
          </ac:spMkLst>
        </pc:spChg>
        <pc:spChg chg="add mod">
          <ac:chgData name="Marcus Healy" userId="267846f7772f9df2" providerId="LiveId" clId="{571C8D8C-72F2-4C64-B05F-8AF3B2136911}" dt="2023-09-20T18:25:06.900" v="921" actId="1076"/>
          <ac:spMkLst>
            <pc:docMk/>
            <pc:sldMk cId="0" sldId="259"/>
            <ac:spMk id="8" creationId="{D9985C42-9C58-64C7-D7F3-997479E5DE56}"/>
          </ac:spMkLst>
        </pc:spChg>
        <pc:spChg chg="add mod">
          <ac:chgData name="Marcus Healy" userId="267846f7772f9df2" providerId="LiveId" clId="{571C8D8C-72F2-4C64-B05F-8AF3B2136911}" dt="2023-09-20T18:25:09.937" v="922" actId="1076"/>
          <ac:spMkLst>
            <pc:docMk/>
            <pc:sldMk cId="0" sldId="259"/>
            <ac:spMk id="9" creationId="{7B378AB5-4244-436B-20C4-3D7E25D603B8}"/>
          </ac:spMkLst>
        </pc:spChg>
        <pc:spChg chg="mod">
          <ac:chgData name="Marcus Healy" userId="267846f7772f9df2" providerId="LiveId" clId="{571C8D8C-72F2-4C64-B05F-8AF3B2136911}" dt="2023-09-20T18:25:15.013" v="925" actId="122"/>
          <ac:spMkLst>
            <pc:docMk/>
            <pc:sldMk cId="0" sldId="259"/>
            <ac:spMk id="12" creationId="{5896F1DE-F274-2D1D-812B-0C6E5856BD44}"/>
          </ac:spMkLst>
        </pc:spChg>
        <pc:spChg chg="mod">
          <ac:chgData name="Marcus Healy" userId="267846f7772f9df2" providerId="LiveId" clId="{571C8D8C-72F2-4C64-B05F-8AF3B2136911}" dt="2023-09-20T18:25:15.013" v="925" actId="122"/>
          <ac:spMkLst>
            <pc:docMk/>
            <pc:sldMk cId="0" sldId="259"/>
            <ac:spMk id="13" creationId="{C156E135-2907-FAC5-48C4-325FC3EB25C6}"/>
          </ac:spMkLst>
        </pc:spChg>
        <pc:spChg chg="add mod">
          <ac:chgData name="Marcus Healy" userId="267846f7772f9df2" providerId="LiveId" clId="{571C8D8C-72F2-4C64-B05F-8AF3B2136911}" dt="2023-09-20T18:27:16.576" v="955" actId="1076"/>
          <ac:spMkLst>
            <pc:docMk/>
            <pc:sldMk cId="0" sldId="259"/>
            <ac:spMk id="14" creationId="{25B67F0F-5697-C54B-5FC2-CB1F0DFBD35D}"/>
          </ac:spMkLst>
        </pc:spChg>
        <pc:spChg chg="add mod">
          <ac:chgData name="Marcus Healy" userId="267846f7772f9df2" providerId="LiveId" clId="{571C8D8C-72F2-4C64-B05F-8AF3B2136911}" dt="2023-09-20T18:29:43.910" v="1023" actId="20577"/>
          <ac:spMkLst>
            <pc:docMk/>
            <pc:sldMk cId="0" sldId="259"/>
            <ac:spMk id="15" creationId="{3B7171E0-F27B-24E0-25BD-1765DEDD2355}"/>
          </ac:spMkLst>
        </pc:spChg>
        <pc:spChg chg="mod">
          <ac:chgData name="Marcus Healy" userId="267846f7772f9df2" providerId="LiveId" clId="{571C8D8C-72F2-4C64-B05F-8AF3B2136911}" dt="2023-09-20T18:28:04.267" v="964" actId="2085"/>
          <ac:spMkLst>
            <pc:docMk/>
            <pc:sldMk cId="0" sldId="259"/>
            <ac:spMk id="17" creationId="{6391E6D4-327E-7579-EF8E-BCB507C907D9}"/>
          </ac:spMkLst>
        </pc:spChg>
        <pc:spChg chg="mod">
          <ac:chgData name="Marcus Healy" userId="267846f7772f9df2" providerId="LiveId" clId="{571C8D8C-72F2-4C64-B05F-8AF3B2136911}" dt="2023-09-20T18:28:04.267" v="964" actId="2085"/>
          <ac:spMkLst>
            <pc:docMk/>
            <pc:sldMk cId="0" sldId="259"/>
            <ac:spMk id="18" creationId="{16B90BFA-B3BB-65F2-19CC-63535DCA50CA}"/>
          </ac:spMkLst>
        </pc:spChg>
        <pc:spChg chg="mod">
          <ac:chgData name="Marcus Healy" userId="267846f7772f9df2" providerId="LiveId" clId="{571C8D8C-72F2-4C64-B05F-8AF3B2136911}" dt="2023-09-20T18:28:11.527" v="967" actId="2085"/>
          <ac:spMkLst>
            <pc:docMk/>
            <pc:sldMk cId="0" sldId="259"/>
            <ac:spMk id="20" creationId="{1CDB602F-5AD6-AF8A-2934-CB5F48C7B528}"/>
          </ac:spMkLst>
        </pc:spChg>
        <pc:spChg chg="mod">
          <ac:chgData name="Marcus Healy" userId="267846f7772f9df2" providerId="LiveId" clId="{571C8D8C-72F2-4C64-B05F-8AF3B2136911}" dt="2023-09-20T18:28:11.527" v="967" actId="2085"/>
          <ac:spMkLst>
            <pc:docMk/>
            <pc:sldMk cId="0" sldId="259"/>
            <ac:spMk id="21" creationId="{793EA8DD-E11F-C04F-1DD3-81DE1D0E258B}"/>
          </ac:spMkLst>
        </pc:spChg>
        <pc:spChg chg="add mod">
          <ac:chgData name="Marcus Healy" userId="267846f7772f9df2" providerId="LiveId" clId="{571C8D8C-72F2-4C64-B05F-8AF3B2136911}" dt="2023-09-20T18:27:02.838" v="950" actId="14100"/>
          <ac:spMkLst>
            <pc:docMk/>
            <pc:sldMk cId="0" sldId="259"/>
            <ac:spMk id="22" creationId="{4BF54B51-D391-B4B6-E53A-5261E813AA51}"/>
          </ac:spMkLst>
        </pc:spChg>
        <pc:spChg chg="add mod">
          <ac:chgData name="Marcus Healy" userId="267846f7772f9df2" providerId="LiveId" clId="{571C8D8C-72F2-4C64-B05F-8AF3B2136911}" dt="2023-09-20T18:27:37.874" v="960" actId="14100"/>
          <ac:spMkLst>
            <pc:docMk/>
            <pc:sldMk cId="0" sldId="259"/>
            <ac:spMk id="23" creationId="{DFE33796-4751-CF81-107B-D6BDE7E162A7}"/>
          </ac:spMkLst>
        </pc:spChg>
        <pc:spChg chg="add mod">
          <ac:chgData name="Marcus Healy" userId="267846f7772f9df2" providerId="LiveId" clId="{571C8D8C-72F2-4C64-B05F-8AF3B2136911}" dt="2023-09-20T18:29:28.129" v="1012" actId="1076"/>
          <ac:spMkLst>
            <pc:docMk/>
            <pc:sldMk cId="0" sldId="259"/>
            <ac:spMk id="24" creationId="{DAF03CD4-E76F-6D7C-0ADD-011FDAEE2145}"/>
          </ac:spMkLst>
        </pc:spChg>
        <pc:spChg chg="mod">
          <ac:chgData name="Marcus Healy" userId="267846f7772f9df2" providerId="LiveId" clId="{571C8D8C-72F2-4C64-B05F-8AF3B2136911}" dt="2023-09-20T18:20:58.624" v="846" actId="20577"/>
          <ac:spMkLst>
            <pc:docMk/>
            <pc:sldMk cId="0" sldId="259"/>
            <ac:spMk id="116" creationId="{00000000-0000-0000-0000-000000000000}"/>
          </ac:spMkLst>
        </pc:spChg>
        <pc:spChg chg="del">
          <ac:chgData name="Marcus Healy" userId="267846f7772f9df2" providerId="LiveId" clId="{571C8D8C-72F2-4C64-B05F-8AF3B2136911}" dt="2023-09-20T18:21:42.385" v="860" actId="478"/>
          <ac:spMkLst>
            <pc:docMk/>
            <pc:sldMk cId="0" sldId="259"/>
            <ac:spMk id="117" creationId="{00000000-0000-0000-0000-000000000000}"/>
          </ac:spMkLst>
        </pc:spChg>
        <pc:spChg chg="del">
          <ac:chgData name="Marcus Healy" userId="267846f7772f9df2" providerId="LiveId" clId="{571C8D8C-72F2-4C64-B05F-8AF3B2136911}" dt="2023-09-20T18:21:44.185" v="861" actId="478"/>
          <ac:spMkLst>
            <pc:docMk/>
            <pc:sldMk cId="0" sldId="259"/>
            <ac:spMk id="118" creationId="{00000000-0000-0000-0000-000000000000}"/>
          </ac:spMkLst>
        </pc:spChg>
        <pc:spChg chg="del">
          <ac:chgData name="Marcus Healy" userId="267846f7772f9df2" providerId="LiveId" clId="{571C8D8C-72F2-4C64-B05F-8AF3B2136911}" dt="2023-09-20T18:21:35.268" v="856" actId="478"/>
          <ac:spMkLst>
            <pc:docMk/>
            <pc:sldMk cId="0" sldId="259"/>
            <ac:spMk id="122" creationId="{00000000-0000-0000-0000-000000000000}"/>
          </ac:spMkLst>
        </pc:spChg>
        <pc:grpChg chg="add mod">
          <ac:chgData name="Marcus Healy" userId="267846f7772f9df2" providerId="LiveId" clId="{571C8D8C-72F2-4C64-B05F-8AF3B2136911}" dt="2023-09-20T18:27:51.910" v="963" actId="1076"/>
          <ac:grpSpMkLst>
            <pc:docMk/>
            <pc:sldMk cId="0" sldId="259"/>
            <ac:grpSpMk id="11" creationId="{7872BA87-0E99-5508-4D84-ADBD1D2A954A}"/>
          </ac:grpSpMkLst>
        </pc:grpChg>
        <pc:grpChg chg="add mod">
          <ac:chgData name="Marcus Healy" userId="267846f7772f9df2" providerId="LiveId" clId="{571C8D8C-72F2-4C64-B05F-8AF3B2136911}" dt="2023-09-20T18:27:48.034" v="962" actId="1076"/>
          <ac:grpSpMkLst>
            <pc:docMk/>
            <pc:sldMk cId="0" sldId="259"/>
            <ac:grpSpMk id="16" creationId="{298AAB5F-CDC1-496C-4CBF-C6673B19F65D}"/>
          </ac:grpSpMkLst>
        </pc:grpChg>
        <pc:grpChg chg="add mod">
          <ac:chgData name="Marcus Healy" userId="267846f7772f9df2" providerId="LiveId" clId="{571C8D8C-72F2-4C64-B05F-8AF3B2136911}" dt="2023-09-20T18:28:08.976" v="966" actId="1076"/>
          <ac:grpSpMkLst>
            <pc:docMk/>
            <pc:sldMk cId="0" sldId="259"/>
            <ac:grpSpMk id="19" creationId="{37C79991-7191-B8C6-A9FC-BB834FD09907}"/>
          </ac:grpSpMkLst>
        </pc:grpChg>
        <pc:picChg chg="del">
          <ac:chgData name="Marcus Healy" userId="267846f7772f9df2" providerId="LiveId" clId="{571C8D8C-72F2-4C64-B05F-8AF3B2136911}" dt="2023-09-20T18:21:38.306" v="858" actId="478"/>
          <ac:picMkLst>
            <pc:docMk/>
            <pc:sldMk cId="0" sldId="259"/>
            <ac:picMk id="2" creationId="{5CFBB872-8CA9-7F9B-4979-814BF459CB47}"/>
          </ac:picMkLst>
        </pc:picChg>
        <pc:picChg chg="del">
          <ac:chgData name="Marcus Healy" userId="267846f7772f9df2" providerId="LiveId" clId="{571C8D8C-72F2-4C64-B05F-8AF3B2136911}" dt="2023-09-20T18:21:31.782" v="854" actId="478"/>
          <ac:picMkLst>
            <pc:docMk/>
            <pc:sldMk cId="0" sldId="259"/>
            <ac:picMk id="3" creationId="{D020CB73-41BA-0C49-37B0-7F4E38FCC5BC}"/>
          </ac:picMkLst>
        </pc:picChg>
        <pc:picChg chg="add mod">
          <ac:chgData name="Marcus Healy" userId="267846f7772f9df2" providerId="LiveId" clId="{571C8D8C-72F2-4C64-B05F-8AF3B2136911}" dt="2023-09-20T18:26:47.820" v="946" actId="1076"/>
          <ac:picMkLst>
            <pc:docMk/>
            <pc:sldMk cId="0" sldId="259"/>
            <ac:picMk id="7" creationId="{D5F1C155-980A-1AC1-F87C-FBE52996469D}"/>
          </ac:picMkLst>
        </pc:picChg>
        <pc:picChg chg="add mod">
          <ac:chgData name="Marcus Healy" userId="267846f7772f9df2" providerId="LiveId" clId="{571C8D8C-72F2-4C64-B05F-8AF3B2136911}" dt="2023-09-20T18:25:22.528" v="927" actId="1076"/>
          <ac:picMkLst>
            <pc:docMk/>
            <pc:sldMk cId="0" sldId="259"/>
            <ac:picMk id="10" creationId="{3ABB5801-9226-8B77-B4A5-D0B410CF3774}"/>
          </ac:picMkLst>
        </pc:picChg>
      </pc:sldChg>
      <pc:sldChg chg="addSp delSp modSp mod">
        <pc:chgData name="Marcus Healy" userId="267846f7772f9df2" providerId="LiveId" clId="{571C8D8C-72F2-4C64-B05F-8AF3B2136911}" dt="2023-09-20T18:37:28.184" v="1087" actId="1076"/>
        <pc:sldMkLst>
          <pc:docMk/>
          <pc:sldMk cId="0" sldId="260"/>
        </pc:sldMkLst>
        <pc:spChg chg="del">
          <ac:chgData name="Marcus Healy" userId="267846f7772f9df2" providerId="LiveId" clId="{571C8D8C-72F2-4C64-B05F-8AF3B2136911}" dt="2023-09-20T18:30:01.635" v="1024" actId="478"/>
          <ac:spMkLst>
            <pc:docMk/>
            <pc:sldMk cId="0" sldId="260"/>
            <ac:spMk id="2" creationId="{87F27B86-E9D0-5FC8-15AA-977C3EC8F002}"/>
          </ac:spMkLst>
        </pc:spChg>
        <pc:spChg chg="add mod">
          <ac:chgData name="Marcus Healy" userId="267846f7772f9df2" providerId="LiveId" clId="{571C8D8C-72F2-4C64-B05F-8AF3B2136911}" dt="2023-09-20T18:30:15.225" v="1056" actId="20577"/>
          <ac:spMkLst>
            <pc:docMk/>
            <pc:sldMk cId="0" sldId="260"/>
            <ac:spMk id="3" creationId="{7C61A997-F944-AF74-73DF-96566B815E60}"/>
          </ac:spMkLst>
        </pc:spChg>
        <pc:spChg chg="add mod">
          <ac:chgData name="Marcus Healy" userId="267846f7772f9df2" providerId="LiveId" clId="{571C8D8C-72F2-4C64-B05F-8AF3B2136911}" dt="2023-09-20T18:35:10.442" v="1061" actId="164"/>
          <ac:spMkLst>
            <pc:docMk/>
            <pc:sldMk cId="0" sldId="260"/>
            <ac:spMk id="5" creationId="{AFCC0709-CE62-FCB3-2CD7-651099E7CAAD}"/>
          </ac:spMkLst>
        </pc:spChg>
        <pc:spChg chg="add mod">
          <ac:chgData name="Marcus Healy" userId="267846f7772f9df2" providerId="LiveId" clId="{571C8D8C-72F2-4C64-B05F-8AF3B2136911}" dt="2023-09-20T18:35:10.442" v="1061" actId="164"/>
          <ac:spMkLst>
            <pc:docMk/>
            <pc:sldMk cId="0" sldId="260"/>
            <ac:spMk id="6" creationId="{73B94858-186A-D61A-A248-C928994D2A9B}"/>
          </ac:spMkLst>
        </pc:spChg>
        <pc:spChg chg="add mod">
          <ac:chgData name="Marcus Healy" userId="267846f7772f9df2" providerId="LiveId" clId="{571C8D8C-72F2-4C64-B05F-8AF3B2136911}" dt="2023-09-20T18:35:10.442" v="1061" actId="164"/>
          <ac:spMkLst>
            <pc:docMk/>
            <pc:sldMk cId="0" sldId="260"/>
            <ac:spMk id="7" creationId="{F6EC3F4A-DD3A-89D7-C636-80EE7334A329}"/>
          </ac:spMkLst>
        </pc:spChg>
        <pc:spChg chg="add mod">
          <ac:chgData name="Marcus Healy" userId="267846f7772f9df2" providerId="LiveId" clId="{571C8D8C-72F2-4C64-B05F-8AF3B2136911}" dt="2023-09-20T18:35:10.442" v="1061" actId="164"/>
          <ac:spMkLst>
            <pc:docMk/>
            <pc:sldMk cId="0" sldId="260"/>
            <ac:spMk id="8" creationId="{C89A2571-FD9B-34F5-3025-90B7F27A6A0A}"/>
          </ac:spMkLst>
        </pc:spChg>
        <pc:spChg chg="add mod">
          <ac:chgData name="Marcus Healy" userId="267846f7772f9df2" providerId="LiveId" clId="{571C8D8C-72F2-4C64-B05F-8AF3B2136911}" dt="2023-09-20T18:35:10.442" v="1061" actId="164"/>
          <ac:spMkLst>
            <pc:docMk/>
            <pc:sldMk cId="0" sldId="260"/>
            <ac:spMk id="9" creationId="{A6B69BC4-3E31-FFC0-7C3F-C0E8AE31221C}"/>
          </ac:spMkLst>
        </pc:spChg>
        <pc:spChg chg="add mod">
          <ac:chgData name="Marcus Healy" userId="267846f7772f9df2" providerId="LiveId" clId="{571C8D8C-72F2-4C64-B05F-8AF3B2136911}" dt="2023-09-20T18:35:10.442" v="1061" actId="164"/>
          <ac:spMkLst>
            <pc:docMk/>
            <pc:sldMk cId="0" sldId="260"/>
            <ac:spMk id="10" creationId="{0D9B6138-1BFE-AF31-D72F-07FF27EB183D}"/>
          </ac:spMkLst>
        </pc:spChg>
        <pc:spChg chg="add mod">
          <ac:chgData name="Marcus Healy" userId="267846f7772f9df2" providerId="LiveId" clId="{571C8D8C-72F2-4C64-B05F-8AF3B2136911}" dt="2023-09-20T18:35:10.442" v="1061" actId="164"/>
          <ac:spMkLst>
            <pc:docMk/>
            <pc:sldMk cId="0" sldId="260"/>
            <ac:spMk id="11" creationId="{F0FB76B6-E858-9049-2D95-F74DE34711CF}"/>
          </ac:spMkLst>
        </pc:spChg>
        <pc:spChg chg="add mod">
          <ac:chgData name="Marcus Healy" userId="267846f7772f9df2" providerId="LiveId" clId="{571C8D8C-72F2-4C64-B05F-8AF3B2136911}" dt="2023-09-20T18:35:10.442" v="1061" actId="164"/>
          <ac:spMkLst>
            <pc:docMk/>
            <pc:sldMk cId="0" sldId="260"/>
            <ac:spMk id="12" creationId="{2948B383-E6A6-66F5-9348-F26F93C093D1}"/>
          </ac:spMkLst>
        </pc:spChg>
        <pc:spChg chg="mod">
          <ac:chgData name="Marcus Healy" userId="267846f7772f9df2" providerId="LiveId" clId="{571C8D8C-72F2-4C64-B05F-8AF3B2136911}" dt="2023-09-20T18:33:42.326" v="1057"/>
          <ac:spMkLst>
            <pc:docMk/>
            <pc:sldMk cId="0" sldId="260"/>
            <ac:spMk id="15" creationId="{24684A5A-7013-CC58-A2E0-E8285AA4B089}"/>
          </ac:spMkLst>
        </pc:spChg>
        <pc:spChg chg="mod">
          <ac:chgData name="Marcus Healy" userId="267846f7772f9df2" providerId="LiveId" clId="{571C8D8C-72F2-4C64-B05F-8AF3B2136911}" dt="2023-09-20T18:33:42.326" v="1057"/>
          <ac:spMkLst>
            <pc:docMk/>
            <pc:sldMk cId="0" sldId="260"/>
            <ac:spMk id="17" creationId="{9348376B-B6C8-5587-E361-EFBF9EE45C7E}"/>
          </ac:spMkLst>
        </pc:spChg>
        <pc:spChg chg="mod">
          <ac:chgData name="Marcus Healy" userId="267846f7772f9df2" providerId="LiveId" clId="{571C8D8C-72F2-4C64-B05F-8AF3B2136911}" dt="2023-09-20T18:33:42.326" v="1057"/>
          <ac:spMkLst>
            <pc:docMk/>
            <pc:sldMk cId="0" sldId="260"/>
            <ac:spMk id="18" creationId="{80E461AE-B903-ABC6-9ECF-51D9A7D95EC8}"/>
          </ac:spMkLst>
        </pc:spChg>
        <pc:spChg chg="mod">
          <ac:chgData name="Marcus Healy" userId="267846f7772f9df2" providerId="LiveId" clId="{571C8D8C-72F2-4C64-B05F-8AF3B2136911}" dt="2023-09-20T18:33:42.326" v="1057"/>
          <ac:spMkLst>
            <pc:docMk/>
            <pc:sldMk cId="0" sldId="260"/>
            <ac:spMk id="19" creationId="{858AE14F-E464-50BB-294E-352674E0BEA9}"/>
          </ac:spMkLst>
        </pc:spChg>
        <pc:spChg chg="mod">
          <ac:chgData name="Marcus Healy" userId="267846f7772f9df2" providerId="LiveId" clId="{571C8D8C-72F2-4C64-B05F-8AF3B2136911}" dt="2023-09-20T18:33:42.326" v="1057"/>
          <ac:spMkLst>
            <pc:docMk/>
            <pc:sldMk cId="0" sldId="260"/>
            <ac:spMk id="20" creationId="{F1767B42-BBD4-7775-0649-E2AA4D706513}"/>
          </ac:spMkLst>
        </pc:spChg>
        <pc:spChg chg="mod">
          <ac:chgData name="Marcus Healy" userId="267846f7772f9df2" providerId="LiveId" clId="{571C8D8C-72F2-4C64-B05F-8AF3B2136911}" dt="2023-09-20T18:33:42.326" v="1057"/>
          <ac:spMkLst>
            <pc:docMk/>
            <pc:sldMk cId="0" sldId="260"/>
            <ac:spMk id="21" creationId="{0F9E192E-4B0A-39D6-B28D-FF2B2CF600D6}"/>
          </ac:spMkLst>
        </pc:spChg>
        <pc:spChg chg="mod">
          <ac:chgData name="Marcus Healy" userId="267846f7772f9df2" providerId="LiveId" clId="{571C8D8C-72F2-4C64-B05F-8AF3B2136911}" dt="2023-09-20T18:33:42.326" v="1057"/>
          <ac:spMkLst>
            <pc:docMk/>
            <pc:sldMk cId="0" sldId="260"/>
            <ac:spMk id="22" creationId="{067DD635-E236-7326-8543-366025C8FD22}"/>
          </ac:spMkLst>
        </pc:spChg>
        <pc:spChg chg="mod">
          <ac:chgData name="Marcus Healy" userId="267846f7772f9df2" providerId="LiveId" clId="{571C8D8C-72F2-4C64-B05F-8AF3B2136911}" dt="2023-09-20T18:33:42.326" v="1057"/>
          <ac:spMkLst>
            <pc:docMk/>
            <pc:sldMk cId="0" sldId="260"/>
            <ac:spMk id="23" creationId="{88F8189A-1F3D-A635-4B70-5EE1CDFC35BB}"/>
          </ac:spMkLst>
        </pc:spChg>
        <pc:spChg chg="mod">
          <ac:chgData name="Marcus Healy" userId="267846f7772f9df2" providerId="LiveId" clId="{571C8D8C-72F2-4C64-B05F-8AF3B2136911}" dt="2023-09-20T18:33:42.326" v="1057"/>
          <ac:spMkLst>
            <pc:docMk/>
            <pc:sldMk cId="0" sldId="260"/>
            <ac:spMk id="25" creationId="{188BE250-BB8A-153B-1E7C-6F094276AD0D}"/>
          </ac:spMkLst>
        </pc:spChg>
        <pc:spChg chg="mod">
          <ac:chgData name="Marcus Healy" userId="267846f7772f9df2" providerId="LiveId" clId="{571C8D8C-72F2-4C64-B05F-8AF3B2136911}" dt="2023-09-20T18:33:42.326" v="1057"/>
          <ac:spMkLst>
            <pc:docMk/>
            <pc:sldMk cId="0" sldId="260"/>
            <ac:spMk id="26" creationId="{21437A8A-BE80-9914-B42F-4E2E5DEE7FC4}"/>
          </ac:spMkLst>
        </pc:spChg>
        <pc:spChg chg="mod">
          <ac:chgData name="Marcus Healy" userId="267846f7772f9df2" providerId="LiveId" clId="{571C8D8C-72F2-4C64-B05F-8AF3B2136911}" dt="2023-09-20T18:33:42.326" v="1057"/>
          <ac:spMkLst>
            <pc:docMk/>
            <pc:sldMk cId="0" sldId="260"/>
            <ac:spMk id="27" creationId="{668430A4-7C40-1EA4-1586-DB46C038F01E}"/>
          </ac:spMkLst>
        </pc:spChg>
        <pc:spChg chg="mod">
          <ac:chgData name="Marcus Healy" userId="267846f7772f9df2" providerId="LiveId" clId="{571C8D8C-72F2-4C64-B05F-8AF3B2136911}" dt="2023-09-20T18:33:42.326" v="1057"/>
          <ac:spMkLst>
            <pc:docMk/>
            <pc:sldMk cId="0" sldId="260"/>
            <ac:spMk id="28" creationId="{00CDCCBA-939F-A125-65D2-7319E74FDEB4}"/>
          </ac:spMkLst>
        </pc:spChg>
        <pc:spChg chg="mod">
          <ac:chgData name="Marcus Healy" userId="267846f7772f9df2" providerId="LiveId" clId="{571C8D8C-72F2-4C64-B05F-8AF3B2136911}" dt="2023-09-20T18:33:42.326" v="1057"/>
          <ac:spMkLst>
            <pc:docMk/>
            <pc:sldMk cId="0" sldId="260"/>
            <ac:spMk id="29" creationId="{A53D20E5-F142-FF55-8786-5644A1223655}"/>
          </ac:spMkLst>
        </pc:spChg>
        <pc:spChg chg="mod">
          <ac:chgData name="Marcus Healy" userId="267846f7772f9df2" providerId="LiveId" clId="{571C8D8C-72F2-4C64-B05F-8AF3B2136911}" dt="2023-09-20T18:33:42.326" v="1057"/>
          <ac:spMkLst>
            <pc:docMk/>
            <pc:sldMk cId="0" sldId="260"/>
            <ac:spMk id="30" creationId="{A54DE7E1-8391-2AF3-B937-66ADAA7A94CC}"/>
          </ac:spMkLst>
        </pc:spChg>
        <pc:spChg chg="mod">
          <ac:chgData name="Marcus Healy" userId="267846f7772f9df2" providerId="LiveId" clId="{571C8D8C-72F2-4C64-B05F-8AF3B2136911}" dt="2023-09-20T18:33:42.326" v="1057"/>
          <ac:spMkLst>
            <pc:docMk/>
            <pc:sldMk cId="0" sldId="260"/>
            <ac:spMk id="31" creationId="{3F4257ED-93D5-E454-558B-084487EA2259}"/>
          </ac:spMkLst>
        </pc:spChg>
        <pc:spChg chg="mod">
          <ac:chgData name="Marcus Healy" userId="267846f7772f9df2" providerId="LiveId" clId="{571C8D8C-72F2-4C64-B05F-8AF3B2136911}" dt="2023-09-20T18:33:42.326" v="1057"/>
          <ac:spMkLst>
            <pc:docMk/>
            <pc:sldMk cId="0" sldId="260"/>
            <ac:spMk id="32" creationId="{EF8E33F9-ECFF-AE2C-9344-6D2A9ACCD28E}"/>
          </ac:spMkLst>
        </pc:spChg>
        <pc:spChg chg="mod">
          <ac:chgData name="Marcus Healy" userId="267846f7772f9df2" providerId="LiveId" clId="{571C8D8C-72F2-4C64-B05F-8AF3B2136911}" dt="2023-09-20T18:33:42.326" v="1057"/>
          <ac:spMkLst>
            <pc:docMk/>
            <pc:sldMk cId="0" sldId="260"/>
            <ac:spMk id="33" creationId="{059623F7-D5B6-E3E4-3772-FAB3AB60804C}"/>
          </ac:spMkLst>
        </pc:spChg>
        <pc:spChg chg="mod">
          <ac:chgData name="Marcus Healy" userId="267846f7772f9df2" providerId="LiveId" clId="{571C8D8C-72F2-4C64-B05F-8AF3B2136911}" dt="2023-09-20T18:33:42.326" v="1057"/>
          <ac:spMkLst>
            <pc:docMk/>
            <pc:sldMk cId="0" sldId="260"/>
            <ac:spMk id="34" creationId="{C65ABEA2-2381-D0FE-21B5-A566CBBF43B5}"/>
          </ac:spMkLst>
        </pc:spChg>
        <pc:spChg chg="mod">
          <ac:chgData name="Marcus Healy" userId="267846f7772f9df2" providerId="LiveId" clId="{571C8D8C-72F2-4C64-B05F-8AF3B2136911}" dt="2023-09-20T18:33:42.326" v="1057"/>
          <ac:spMkLst>
            <pc:docMk/>
            <pc:sldMk cId="0" sldId="260"/>
            <ac:spMk id="35" creationId="{F2821B40-4802-2B76-927D-9A5F56492F07}"/>
          </ac:spMkLst>
        </pc:spChg>
        <pc:spChg chg="mod">
          <ac:chgData name="Marcus Healy" userId="267846f7772f9df2" providerId="LiveId" clId="{571C8D8C-72F2-4C64-B05F-8AF3B2136911}" dt="2023-09-20T18:33:42.326" v="1057"/>
          <ac:spMkLst>
            <pc:docMk/>
            <pc:sldMk cId="0" sldId="260"/>
            <ac:spMk id="36" creationId="{E0D3A93D-84D8-97CE-DCFD-DC7D3C12C9D7}"/>
          </ac:spMkLst>
        </pc:spChg>
        <pc:spChg chg="mod">
          <ac:chgData name="Marcus Healy" userId="267846f7772f9df2" providerId="LiveId" clId="{571C8D8C-72F2-4C64-B05F-8AF3B2136911}" dt="2023-09-20T18:33:42.326" v="1057"/>
          <ac:spMkLst>
            <pc:docMk/>
            <pc:sldMk cId="0" sldId="260"/>
            <ac:spMk id="37" creationId="{01EE58BE-4A11-3CD8-63C4-9575EC8E5474}"/>
          </ac:spMkLst>
        </pc:spChg>
        <pc:spChg chg="mod">
          <ac:chgData name="Marcus Healy" userId="267846f7772f9df2" providerId="LiveId" clId="{571C8D8C-72F2-4C64-B05F-8AF3B2136911}" dt="2023-09-20T18:33:42.326" v="1057"/>
          <ac:spMkLst>
            <pc:docMk/>
            <pc:sldMk cId="0" sldId="260"/>
            <ac:spMk id="38" creationId="{8180E661-7E3E-03AC-B98D-5776321A1BF9}"/>
          </ac:spMkLst>
        </pc:spChg>
        <pc:spChg chg="mod">
          <ac:chgData name="Marcus Healy" userId="267846f7772f9df2" providerId="LiveId" clId="{571C8D8C-72F2-4C64-B05F-8AF3B2136911}" dt="2023-09-20T18:33:42.326" v="1057"/>
          <ac:spMkLst>
            <pc:docMk/>
            <pc:sldMk cId="0" sldId="260"/>
            <ac:spMk id="39" creationId="{1012E7A0-4419-E2A3-4798-0302E6466165}"/>
          </ac:spMkLst>
        </pc:spChg>
        <pc:spChg chg="mod">
          <ac:chgData name="Marcus Healy" userId="267846f7772f9df2" providerId="LiveId" clId="{571C8D8C-72F2-4C64-B05F-8AF3B2136911}" dt="2023-09-20T18:33:42.326" v="1057"/>
          <ac:spMkLst>
            <pc:docMk/>
            <pc:sldMk cId="0" sldId="260"/>
            <ac:spMk id="40" creationId="{06A6D6EE-35E7-2A84-9479-CD49FBADF3FA}"/>
          </ac:spMkLst>
        </pc:spChg>
        <pc:spChg chg="mod">
          <ac:chgData name="Marcus Healy" userId="267846f7772f9df2" providerId="LiveId" clId="{571C8D8C-72F2-4C64-B05F-8AF3B2136911}" dt="2023-09-20T18:33:42.326" v="1057"/>
          <ac:spMkLst>
            <pc:docMk/>
            <pc:sldMk cId="0" sldId="260"/>
            <ac:spMk id="41" creationId="{29ACA6CF-9570-7A9A-B31C-2A8535E82B60}"/>
          </ac:spMkLst>
        </pc:spChg>
        <pc:spChg chg="mod">
          <ac:chgData name="Marcus Healy" userId="267846f7772f9df2" providerId="LiveId" clId="{571C8D8C-72F2-4C64-B05F-8AF3B2136911}" dt="2023-09-20T18:33:42.326" v="1057"/>
          <ac:spMkLst>
            <pc:docMk/>
            <pc:sldMk cId="0" sldId="260"/>
            <ac:spMk id="42" creationId="{376038DB-4589-F262-84AA-473E21C18248}"/>
          </ac:spMkLst>
        </pc:spChg>
        <pc:spChg chg="mod">
          <ac:chgData name="Marcus Healy" userId="267846f7772f9df2" providerId="LiveId" clId="{571C8D8C-72F2-4C64-B05F-8AF3B2136911}" dt="2023-09-20T18:33:42.326" v="1057"/>
          <ac:spMkLst>
            <pc:docMk/>
            <pc:sldMk cId="0" sldId="260"/>
            <ac:spMk id="45" creationId="{C170FFE7-CF7A-FC37-17D5-F30C3665BCAB}"/>
          </ac:spMkLst>
        </pc:spChg>
        <pc:spChg chg="mod">
          <ac:chgData name="Marcus Healy" userId="267846f7772f9df2" providerId="LiveId" clId="{571C8D8C-72F2-4C64-B05F-8AF3B2136911}" dt="2023-09-20T18:33:42.326" v="1057"/>
          <ac:spMkLst>
            <pc:docMk/>
            <pc:sldMk cId="0" sldId="260"/>
            <ac:spMk id="47" creationId="{3D736009-337D-D33D-3C25-FEF6C7B8A617}"/>
          </ac:spMkLst>
        </pc:spChg>
        <pc:spChg chg="mod">
          <ac:chgData name="Marcus Healy" userId="267846f7772f9df2" providerId="LiveId" clId="{571C8D8C-72F2-4C64-B05F-8AF3B2136911}" dt="2023-09-20T18:33:42.326" v="1057"/>
          <ac:spMkLst>
            <pc:docMk/>
            <pc:sldMk cId="0" sldId="260"/>
            <ac:spMk id="48" creationId="{1847B049-CB9A-A164-55FD-F23C1A159FA8}"/>
          </ac:spMkLst>
        </pc:spChg>
        <pc:spChg chg="mod">
          <ac:chgData name="Marcus Healy" userId="267846f7772f9df2" providerId="LiveId" clId="{571C8D8C-72F2-4C64-B05F-8AF3B2136911}" dt="2023-09-20T18:33:42.326" v="1057"/>
          <ac:spMkLst>
            <pc:docMk/>
            <pc:sldMk cId="0" sldId="260"/>
            <ac:spMk id="49" creationId="{3A5310C7-E1B9-0ADC-3161-81C06DEF1B0F}"/>
          </ac:spMkLst>
        </pc:spChg>
        <pc:spChg chg="mod">
          <ac:chgData name="Marcus Healy" userId="267846f7772f9df2" providerId="LiveId" clId="{571C8D8C-72F2-4C64-B05F-8AF3B2136911}" dt="2023-09-20T18:33:42.326" v="1057"/>
          <ac:spMkLst>
            <pc:docMk/>
            <pc:sldMk cId="0" sldId="260"/>
            <ac:spMk id="50" creationId="{329D7793-FB0E-FA66-8889-70981DEF9370}"/>
          </ac:spMkLst>
        </pc:spChg>
        <pc:spChg chg="mod">
          <ac:chgData name="Marcus Healy" userId="267846f7772f9df2" providerId="LiveId" clId="{571C8D8C-72F2-4C64-B05F-8AF3B2136911}" dt="2023-09-20T18:33:42.326" v="1057"/>
          <ac:spMkLst>
            <pc:docMk/>
            <pc:sldMk cId="0" sldId="260"/>
            <ac:spMk id="51" creationId="{D88F6D54-530C-4821-7A6F-AB43B3A90AE9}"/>
          </ac:spMkLst>
        </pc:spChg>
        <pc:spChg chg="mod">
          <ac:chgData name="Marcus Healy" userId="267846f7772f9df2" providerId="LiveId" clId="{571C8D8C-72F2-4C64-B05F-8AF3B2136911}" dt="2023-09-20T18:33:42.326" v="1057"/>
          <ac:spMkLst>
            <pc:docMk/>
            <pc:sldMk cId="0" sldId="260"/>
            <ac:spMk id="52" creationId="{0E613447-B21B-D0CE-0F4B-335F51893920}"/>
          </ac:spMkLst>
        </pc:spChg>
        <pc:spChg chg="mod">
          <ac:chgData name="Marcus Healy" userId="267846f7772f9df2" providerId="LiveId" clId="{571C8D8C-72F2-4C64-B05F-8AF3B2136911}" dt="2023-09-20T18:33:42.326" v="1057"/>
          <ac:spMkLst>
            <pc:docMk/>
            <pc:sldMk cId="0" sldId="260"/>
            <ac:spMk id="53" creationId="{0A5C730B-2664-1124-59E7-EA8259B378BD}"/>
          </ac:spMkLst>
        </pc:spChg>
        <pc:spChg chg="mod">
          <ac:chgData name="Marcus Healy" userId="267846f7772f9df2" providerId="LiveId" clId="{571C8D8C-72F2-4C64-B05F-8AF3B2136911}" dt="2023-09-20T18:33:42.326" v="1057"/>
          <ac:spMkLst>
            <pc:docMk/>
            <pc:sldMk cId="0" sldId="260"/>
            <ac:spMk id="55" creationId="{19237F8B-AE51-6C35-3263-3C8BC7498A53}"/>
          </ac:spMkLst>
        </pc:spChg>
        <pc:spChg chg="mod">
          <ac:chgData name="Marcus Healy" userId="267846f7772f9df2" providerId="LiveId" clId="{571C8D8C-72F2-4C64-B05F-8AF3B2136911}" dt="2023-09-20T18:33:42.326" v="1057"/>
          <ac:spMkLst>
            <pc:docMk/>
            <pc:sldMk cId="0" sldId="260"/>
            <ac:spMk id="56" creationId="{FC8BE55C-CAA8-D1F8-7045-833FD16E5BD3}"/>
          </ac:spMkLst>
        </pc:spChg>
        <pc:spChg chg="mod">
          <ac:chgData name="Marcus Healy" userId="267846f7772f9df2" providerId="LiveId" clId="{571C8D8C-72F2-4C64-B05F-8AF3B2136911}" dt="2023-09-20T18:33:42.326" v="1057"/>
          <ac:spMkLst>
            <pc:docMk/>
            <pc:sldMk cId="0" sldId="260"/>
            <ac:spMk id="57" creationId="{F73EDEC2-A88E-E190-E3B7-9FCBF70EA101}"/>
          </ac:spMkLst>
        </pc:spChg>
        <pc:spChg chg="mod">
          <ac:chgData name="Marcus Healy" userId="267846f7772f9df2" providerId="LiveId" clId="{571C8D8C-72F2-4C64-B05F-8AF3B2136911}" dt="2023-09-20T18:33:42.326" v="1057"/>
          <ac:spMkLst>
            <pc:docMk/>
            <pc:sldMk cId="0" sldId="260"/>
            <ac:spMk id="58" creationId="{D0592F52-88D6-8F63-63CB-07E42912BDB7}"/>
          </ac:spMkLst>
        </pc:spChg>
        <pc:spChg chg="mod">
          <ac:chgData name="Marcus Healy" userId="267846f7772f9df2" providerId="LiveId" clId="{571C8D8C-72F2-4C64-B05F-8AF3B2136911}" dt="2023-09-20T18:33:42.326" v="1057"/>
          <ac:spMkLst>
            <pc:docMk/>
            <pc:sldMk cId="0" sldId="260"/>
            <ac:spMk id="59" creationId="{CDD86FDE-5EE0-3BF8-8114-BD640FDD4582}"/>
          </ac:spMkLst>
        </pc:spChg>
        <pc:spChg chg="mod">
          <ac:chgData name="Marcus Healy" userId="267846f7772f9df2" providerId="LiveId" clId="{571C8D8C-72F2-4C64-B05F-8AF3B2136911}" dt="2023-09-20T18:33:42.326" v="1057"/>
          <ac:spMkLst>
            <pc:docMk/>
            <pc:sldMk cId="0" sldId="260"/>
            <ac:spMk id="60" creationId="{58AFC571-2E1E-1501-9711-3ABD0BF07714}"/>
          </ac:spMkLst>
        </pc:spChg>
        <pc:spChg chg="mod">
          <ac:chgData name="Marcus Healy" userId="267846f7772f9df2" providerId="LiveId" clId="{571C8D8C-72F2-4C64-B05F-8AF3B2136911}" dt="2023-09-20T18:33:42.326" v="1057"/>
          <ac:spMkLst>
            <pc:docMk/>
            <pc:sldMk cId="0" sldId="260"/>
            <ac:spMk id="61" creationId="{3DEF16BD-84EF-0256-4338-ADA899D04AC5}"/>
          </ac:spMkLst>
        </pc:spChg>
        <pc:spChg chg="mod">
          <ac:chgData name="Marcus Healy" userId="267846f7772f9df2" providerId="LiveId" clId="{571C8D8C-72F2-4C64-B05F-8AF3B2136911}" dt="2023-09-20T18:33:42.326" v="1057"/>
          <ac:spMkLst>
            <pc:docMk/>
            <pc:sldMk cId="0" sldId="260"/>
            <ac:spMk id="62" creationId="{02ABFD3B-4182-7592-65BE-6B9199C50E97}"/>
          </ac:spMkLst>
        </pc:spChg>
        <pc:spChg chg="mod">
          <ac:chgData name="Marcus Healy" userId="267846f7772f9df2" providerId="LiveId" clId="{571C8D8C-72F2-4C64-B05F-8AF3B2136911}" dt="2023-09-20T18:33:42.326" v="1057"/>
          <ac:spMkLst>
            <pc:docMk/>
            <pc:sldMk cId="0" sldId="260"/>
            <ac:spMk id="63" creationId="{2E443D27-AC8A-5A16-E37A-3C70AD276B69}"/>
          </ac:spMkLst>
        </pc:spChg>
        <pc:spChg chg="mod">
          <ac:chgData name="Marcus Healy" userId="267846f7772f9df2" providerId="LiveId" clId="{571C8D8C-72F2-4C64-B05F-8AF3B2136911}" dt="2023-09-20T18:33:42.326" v="1057"/>
          <ac:spMkLst>
            <pc:docMk/>
            <pc:sldMk cId="0" sldId="260"/>
            <ac:spMk id="65" creationId="{46874376-4645-AF8D-CBF2-09E710DDD49F}"/>
          </ac:spMkLst>
        </pc:spChg>
        <pc:spChg chg="mod">
          <ac:chgData name="Marcus Healy" userId="267846f7772f9df2" providerId="LiveId" clId="{571C8D8C-72F2-4C64-B05F-8AF3B2136911}" dt="2023-09-20T18:33:42.326" v="1057"/>
          <ac:spMkLst>
            <pc:docMk/>
            <pc:sldMk cId="0" sldId="260"/>
            <ac:spMk id="66" creationId="{5F33D8DC-AE9E-3D56-2EEF-4AFABE28BF7B}"/>
          </ac:spMkLst>
        </pc:spChg>
        <pc:spChg chg="mod">
          <ac:chgData name="Marcus Healy" userId="267846f7772f9df2" providerId="LiveId" clId="{571C8D8C-72F2-4C64-B05F-8AF3B2136911}" dt="2023-09-20T18:33:42.326" v="1057"/>
          <ac:spMkLst>
            <pc:docMk/>
            <pc:sldMk cId="0" sldId="260"/>
            <ac:spMk id="67" creationId="{296E1F6F-FA7E-F0A1-5E49-65A0000632DD}"/>
          </ac:spMkLst>
        </pc:spChg>
        <pc:spChg chg="mod">
          <ac:chgData name="Marcus Healy" userId="267846f7772f9df2" providerId="LiveId" clId="{571C8D8C-72F2-4C64-B05F-8AF3B2136911}" dt="2023-09-20T18:33:42.326" v="1057"/>
          <ac:spMkLst>
            <pc:docMk/>
            <pc:sldMk cId="0" sldId="260"/>
            <ac:spMk id="68" creationId="{BAB243D1-981B-A0F7-3535-32F30CC3B9C6}"/>
          </ac:spMkLst>
        </pc:spChg>
        <pc:spChg chg="mod">
          <ac:chgData name="Marcus Healy" userId="267846f7772f9df2" providerId="LiveId" clId="{571C8D8C-72F2-4C64-B05F-8AF3B2136911}" dt="2023-09-20T18:33:42.326" v="1057"/>
          <ac:spMkLst>
            <pc:docMk/>
            <pc:sldMk cId="0" sldId="260"/>
            <ac:spMk id="69" creationId="{E3DABEBC-FFF9-E377-FB18-CAC5717BE752}"/>
          </ac:spMkLst>
        </pc:spChg>
        <pc:spChg chg="mod">
          <ac:chgData name="Marcus Healy" userId="267846f7772f9df2" providerId="LiveId" clId="{571C8D8C-72F2-4C64-B05F-8AF3B2136911}" dt="2023-09-20T18:33:42.326" v="1057"/>
          <ac:spMkLst>
            <pc:docMk/>
            <pc:sldMk cId="0" sldId="260"/>
            <ac:spMk id="70" creationId="{E62B3DE7-3E66-A570-ED3C-A906946ED8AE}"/>
          </ac:spMkLst>
        </pc:spChg>
        <pc:spChg chg="mod">
          <ac:chgData name="Marcus Healy" userId="267846f7772f9df2" providerId="LiveId" clId="{571C8D8C-72F2-4C64-B05F-8AF3B2136911}" dt="2023-09-20T18:33:42.326" v="1057"/>
          <ac:spMkLst>
            <pc:docMk/>
            <pc:sldMk cId="0" sldId="260"/>
            <ac:spMk id="71" creationId="{A0B695E8-CB70-E684-97C8-0DE31771E4B3}"/>
          </ac:spMkLst>
        </pc:spChg>
        <pc:spChg chg="mod">
          <ac:chgData name="Marcus Healy" userId="267846f7772f9df2" providerId="LiveId" clId="{571C8D8C-72F2-4C64-B05F-8AF3B2136911}" dt="2023-09-20T18:33:42.326" v="1057"/>
          <ac:spMkLst>
            <pc:docMk/>
            <pc:sldMk cId="0" sldId="260"/>
            <ac:spMk id="72" creationId="{557A0C8D-4E32-1E39-4BDA-BFAE01354049}"/>
          </ac:spMkLst>
        </pc:spChg>
        <pc:spChg chg="mod">
          <ac:chgData name="Marcus Healy" userId="267846f7772f9df2" providerId="LiveId" clId="{571C8D8C-72F2-4C64-B05F-8AF3B2136911}" dt="2023-09-20T18:33:42.326" v="1057"/>
          <ac:spMkLst>
            <pc:docMk/>
            <pc:sldMk cId="0" sldId="260"/>
            <ac:spMk id="73" creationId="{745A8558-CF94-F9B1-8622-CE94984DF7DE}"/>
          </ac:spMkLst>
        </pc:spChg>
        <pc:spChg chg="mod">
          <ac:chgData name="Marcus Healy" userId="267846f7772f9df2" providerId="LiveId" clId="{571C8D8C-72F2-4C64-B05F-8AF3B2136911}" dt="2023-09-20T18:33:42.326" v="1057"/>
          <ac:spMkLst>
            <pc:docMk/>
            <pc:sldMk cId="0" sldId="260"/>
            <ac:spMk id="76" creationId="{115B9ED4-3686-063C-FC04-52B490191F15}"/>
          </ac:spMkLst>
        </pc:spChg>
        <pc:spChg chg="mod">
          <ac:chgData name="Marcus Healy" userId="267846f7772f9df2" providerId="LiveId" clId="{571C8D8C-72F2-4C64-B05F-8AF3B2136911}" dt="2023-09-20T18:33:42.326" v="1057"/>
          <ac:spMkLst>
            <pc:docMk/>
            <pc:sldMk cId="0" sldId="260"/>
            <ac:spMk id="78" creationId="{F714F9C9-154A-4D72-EF0D-E4C1B524E323}"/>
          </ac:spMkLst>
        </pc:spChg>
        <pc:spChg chg="mod">
          <ac:chgData name="Marcus Healy" userId="267846f7772f9df2" providerId="LiveId" clId="{571C8D8C-72F2-4C64-B05F-8AF3B2136911}" dt="2023-09-20T18:33:42.326" v="1057"/>
          <ac:spMkLst>
            <pc:docMk/>
            <pc:sldMk cId="0" sldId="260"/>
            <ac:spMk id="79" creationId="{80D1E8BD-0D0C-EBA3-DAB0-193B4F728AA5}"/>
          </ac:spMkLst>
        </pc:spChg>
        <pc:spChg chg="mod">
          <ac:chgData name="Marcus Healy" userId="267846f7772f9df2" providerId="LiveId" clId="{571C8D8C-72F2-4C64-B05F-8AF3B2136911}" dt="2023-09-20T18:33:42.326" v="1057"/>
          <ac:spMkLst>
            <pc:docMk/>
            <pc:sldMk cId="0" sldId="260"/>
            <ac:spMk id="80" creationId="{1D27628B-885E-2F2D-87BC-32B3C0C4AFA0}"/>
          </ac:spMkLst>
        </pc:spChg>
        <pc:spChg chg="mod">
          <ac:chgData name="Marcus Healy" userId="267846f7772f9df2" providerId="LiveId" clId="{571C8D8C-72F2-4C64-B05F-8AF3B2136911}" dt="2023-09-20T18:33:42.326" v="1057"/>
          <ac:spMkLst>
            <pc:docMk/>
            <pc:sldMk cId="0" sldId="260"/>
            <ac:spMk id="81" creationId="{D36BD0C5-59BE-3229-6FB4-B9D16A6A0175}"/>
          </ac:spMkLst>
        </pc:spChg>
        <pc:spChg chg="mod">
          <ac:chgData name="Marcus Healy" userId="267846f7772f9df2" providerId="LiveId" clId="{571C8D8C-72F2-4C64-B05F-8AF3B2136911}" dt="2023-09-20T18:33:42.326" v="1057"/>
          <ac:spMkLst>
            <pc:docMk/>
            <pc:sldMk cId="0" sldId="260"/>
            <ac:spMk id="82" creationId="{45627353-0105-73BE-9650-DF18CEC45D2C}"/>
          </ac:spMkLst>
        </pc:spChg>
        <pc:spChg chg="mod">
          <ac:chgData name="Marcus Healy" userId="267846f7772f9df2" providerId="LiveId" clId="{571C8D8C-72F2-4C64-B05F-8AF3B2136911}" dt="2023-09-20T18:33:42.326" v="1057"/>
          <ac:spMkLst>
            <pc:docMk/>
            <pc:sldMk cId="0" sldId="260"/>
            <ac:spMk id="83" creationId="{1E1145BF-09AA-F023-A0D5-9418AB4BE1B7}"/>
          </ac:spMkLst>
        </pc:spChg>
        <pc:spChg chg="mod">
          <ac:chgData name="Marcus Healy" userId="267846f7772f9df2" providerId="LiveId" clId="{571C8D8C-72F2-4C64-B05F-8AF3B2136911}" dt="2023-09-20T18:33:42.326" v="1057"/>
          <ac:spMkLst>
            <pc:docMk/>
            <pc:sldMk cId="0" sldId="260"/>
            <ac:spMk id="84" creationId="{0D10E624-8E29-8351-E4E2-BE76ADD06D78}"/>
          </ac:spMkLst>
        </pc:spChg>
        <pc:spChg chg="mod">
          <ac:chgData name="Marcus Healy" userId="267846f7772f9df2" providerId="LiveId" clId="{571C8D8C-72F2-4C64-B05F-8AF3B2136911}" dt="2023-09-20T18:33:42.326" v="1057"/>
          <ac:spMkLst>
            <pc:docMk/>
            <pc:sldMk cId="0" sldId="260"/>
            <ac:spMk id="86" creationId="{E3B9A3FF-B00E-E73B-60F1-785CD9A13DC3}"/>
          </ac:spMkLst>
        </pc:spChg>
        <pc:spChg chg="mod">
          <ac:chgData name="Marcus Healy" userId="267846f7772f9df2" providerId="LiveId" clId="{571C8D8C-72F2-4C64-B05F-8AF3B2136911}" dt="2023-09-20T18:33:42.326" v="1057"/>
          <ac:spMkLst>
            <pc:docMk/>
            <pc:sldMk cId="0" sldId="260"/>
            <ac:spMk id="87" creationId="{AD67ED0B-E9B5-F6E8-7F76-C142AC56E8BB}"/>
          </ac:spMkLst>
        </pc:spChg>
        <pc:spChg chg="mod">
          <ac:chgData name="Marcus Healy" userId="267846f7772f9df2" providerId="LiveId" clId="{571C8D8C-72F2-4C64-B05F-8AF3B2136911}" dt="2023-09-20T18:33:42.326" v="1057"/>
          <ac:spMkLst>
            <pc:docMk/>
            <pc:sldMk cId="0" sldId="260"/>
            <ac:spMk id="88" creationId="{07BA2799-0402-93A7-AEF0-E063DF82E578}"/>
          </ac:spMkLst>
        </pc:spChg>
        <pc:spChg chg="mod">
          <ac:chgData name="Marcus Healy" userId="267846f7772f9df2" providerId="LiveId" clId="{571C8D8C-72F2-4C64-B05F-8AF3B2136911}" dt="2023-09-20T18:33:42.326" v="1057"/>
          <ac:spMkLst>
            <pc:docMk/>
            <pc:sldMk cId="0" sldId="260"/>
            <ac:spMk id="89" creationId="{F31B40D5-83FF-2183-9363-0E6848A4DC28}"/>
          </ac:spMkLst>
        </pc:spChg>
        <pc:spChg chg="mod">
          <ac:chgData name="Marcus Healy" userId="267846f7772f9df2" providerId="LiveId" clId="{571C8D8C-72F2-4C64-B05F-8AF3B2136911}" dt="2023-09-20T18:33:42.326" v="1057"/>
          <ac:spMkLst>
            <pc:docMk/>
            <pc:sldMk cId="0" sldId="260"/>
            <ac:spMk id="90" creationId="{13EAA2C5-9AE5-680D-1F14-D6C154A6AB80}"/>
          </ac:spMkLst>
        </pc:spChg>
        <pc:spChg chg="mod">
          <ac:chgData name="Marcus Healy" userId="267846f7772f9df2" providerId="LiveId" clId="{571C8D8C-72F2-4C64-B05F-8AF3B2136911}" dt="2023-09-20T18:33:42.326" v="1057"/>
          <ac:spMkLst>
            <pc:docMk/>
            <pc:sldMk cId="0" sldId="260"/>
            <ac:spMk id="91" creationId="{C1EB77E2-C7B2-3C66-008F-B7A74DB4BC7D}"/>
          </ac:spMkLst>
        </pc:spChg>
        <pc:spChg chg="mod">
          <ac:chgData name="Marcus Healy" userId="267846f7772f9df2" providerId="LiveId" clId="{571C8D8C-72F2-4C64-B05F-8AF3B2136911}" dt="2023-09-20T18:33:42.326" v="1057"/>
          <ac:spMkLst>
            <pc:docMk/>
            <pc:sldMk cId="0" sldId="260"/>
            <ac:spMk id="92" creationId="{0DAEE5CA-7484-EF3E-712B-EDD33F3F8A84}"/>
          </ac:spMkLst>
        </pc:spChg>
        <pc:spChg chg="mod">
          <ac:chgData name="Marcus Healy" userId="267846f7772f9df2" providerId="LiveId" clId="{571C8D8C-72F2-4C64-B05F-8AF3B2136911}" dt="2023-09-20T18:33:42.326" v="1057"/>
          <ac:spMkLst>
            <pc:docMk/>
            <pc:sldMk cId="0" sldId="260"/>
            <ac:spMk id="93" creationId="{AFA2C6D6-B92E-8F87-C9A1-92C2B6E8CC61}"/>
          </ac:spMkLst>
        </pc:spChg>
        <pc:spChg chg="mod">
          <ac:chgData name="Marcus Healy" userId="267846f7772f9df2" providerId="LiveId" clId="{571C8D8C-72F2-4C64-B05F-8AF3B2136911}" dt="2023-09-20T18:33:42.326" v="1057"/>
          <ac:spMkLst>
            <pc:docMk/>
            <pc:sldMk cId="0" sldId="260"/>
            <ac:spMk id="94" creationId="{8A5FE4A6-B48D-FC0F-9319-2FEADC20EA72}"/>
          </ac:spMkLst>
        </pc:spChg>
        <pc:spChg chg="mod">
          <ac:chgData name="Marcus Healy" userId="267846f7772f9df2" providerId="LiveId" clId="{571C8D8C-72F2-4C64-B05F-8AF3B2136911}" dt="2023-09-20T18:33:42.326" v="1057"/>
          <ac:spMkLst>
            <pc:docMk/>
            <pc:sldMk cId="0" sldId="260"/>
            <ac:spMk id="96" creationId="{04D4AD60-5A39-AF3B-986A-19A663A1D8B1}"/>
          </ac:spMkLst>
        </pc:spChg>
        <pc:spChg chg="mod">
          <ac:chgData name="Marcus Healy" userId="267846f7772f9df2" providerId="LiveId" clId="{571C8D8C-72F2-4C64-B05F-8AF3B2136911}" dt="2023-09-20T18:33:42.326" v="1057"/>
          <ac:spMkLst>
            <pc:docMk/>
            <pc:sldMk cId="0" sldId="260"/>
            <ac:spMk id="97" creationId="{706A2EB6-A888-4FB2-02B4-43B0764E258A}"/>
          </ac:spMkLst>
        </pc:spChg>
        <pc:spChg chg="mod">
          <ac:chgData name="Marcus Healy" userId="267846f7772f9df2" providerId="LiveId" clId="{571C8D8C-72F2-4C64-B05F-8AF3B2136911}" dt="2023-09-20T18:33:42.326" v="1057"/>
          <ac:spMkLst>
            <pc:docMk/>
            <pc:sldMk cId="0" sldId="260"/>
            <ac:spMk id="98" creationId="{1A3C058A-AA04-B632-F31C-7B6C61621571}"/>
          </ac:spMkLst>
        </pc:spChg>
        <pc:spChg chg="mod">
          <ac:chgData name="Marcus Healy" userId="267846f7772f9df2" providerId="LiveId" clId="{571C8D8C-72F2-4C64-B05F-8AF3B2136911}" dt="2023-09-20T18:33:42.326" v="1057"/>
          <ac:spMkLst>
            <pc:docMk/>
            <pc:sldMk cId="0" sldId="260"/>
            <ac:spMk id="99" creationId="{4314BB73-8AB5-4050-140C-8B33E9602E34}"/>
          </ac:spMkLst>
        </pc:spChg>
        <pc:spChg chg="mod">
          <ac:chgData name="Marcus Healy" userId="267846f7772f9df2" providerId="LiveId" clId="{571C8D8C-72F2-4C64-B05F-8AF3B2136911}" dt="2023-09-20T18:33:42.326" v="1057"/>
          <ac:spMkLst>
            <pc:docMk/>
            <pc:sldMk cId="0" sldId="260"/>
            <ac:spMk id="100" creationId="{0BCEBEBC-2C4E-CB10-E4C8-1587EC4F0EB0}"/>
          </ac:spMkLst>
        </pc:spChg>
        <pc:spChg chg="mod">
          <ac:chgData name="Marcus Healy" userId="267846f7772f9df2" providerId="LiveId" clId="{571C8D8C-72F2-4C64-B05F-8AF3B2136911}" dt="2023-09-20T18:33:42.326" v="1057"/>
          <ac:spMkLst>
            <pc:docMk/>
            <pc:sldMk cId="0" sldId="260"/>
            <ac:spMk id="101" creationId="{DD31400F-F508-517D-FC00-BC0BB04AD123}"/>
          </ac:spMkLst>
        </pc:spChg>
        <pc:spChg chg="mod">
          <ac:chgData name="Marcus Healy" userId="267846f7772f9df2" providerId="LiveId" clId="{571C8D8C-72F2-4C64-B05F-8AF3B2136911}" dt="2023-09-20T18:33:42.326" v="1057"/>
          <ac:spMkLst>
            <pc:docMk/>
            <pc:sldMk cId="0" sldId="260"/>
            <ac:spMk id="102" creationId="{2F9902A6-6F9C-2633-74AA-6E588A678C59}"/>
          </ac:spMkLst>
        </pc:spChg>
        <pc:spChg chg="mod">
          <ac:chgData name="Marcus Healy" userId="267846f7772f9df2" providerId="LiveId" clId="{571C8D8C-72F2-4C64-B05F-8AF3B2136911}" dt="2023-09-20T18:33:42.326" v="1057"/>
          <ac:spMkLst>
            <pc:docMk/>
            <pc:sldMk cId="0" sldId="260"/>
            <ac:spMk id="103" creationId="{4826BD22-340B-1EE5-0D2D-E6A398D68BE8}"/>
          </ac:spMkLst>
        </pc:spChg>
        <pc:spChg chg="mod">
          <ac:chgData name="Marcus Healy" userId="267846f7772f9df2" providerId="LiveId" clId="{571C8D8C-72F2-4C64-B05F-8AF3B2136911}" dt="2023-09-20T18:33:42.326" v="1057"/>
          <ac:spMkLst>
            <pc:docMk/>
            <pc:sldMk cId="0" sldId="260"/>
            <ac:spMk id="104" creationId="{A00C1ABA-5B7A-5A02-B962-1B5241BAE03B}"/>
          </ac:spMkLst>
        </pc:spChg>
        <pc:spChg chg="mod">
          <ac:chgData name="Marcus Healy" userId="267846f7772f9df2" providerId="LiveId" clId="{571C8D8C-72F2-4C64-B05F-8AF3B2136911}" dt="2023-09-20T18:33:42.326" v="1057"/>
          <ac:spMkLst>
            <pc:docMk/>
            <pc:sldMk cId="0" sldId="260"/>
            <ac:spMk id="107" creationId="{72F12264-0643-9D18-20C2-A909DE2013D5}"/>
          </ac:spMkLst>
        </pc:spChg>
        <pc:spChg chg="mod">
          <ac:chgData name="Marcus Healy" userId="267846f7772f9df2" providerId="LiveId" clId="{571C8D8C-72F2-4C64-B05F-8AF3B2136911}" dt="2023-09-20T18:33:42.326" v="1057"/>
          <ac:spMkLst>
            <pc:docMk/>
            <pc:sldMk cId="0" sldId="260"/>
            <ac:spMk id="109" creationId="{6FC052C1-C8C5-320A-5CF7-ABF584DA391A}"/>
          </ac:spMkLst>
        </pc:spChg>
        <pc:spChg chg="mod">
          <ac:chgData name="Marcus Healy" userId="267846f7772f9df2" providerId="LiveId" clId="{571C8D8C-72F2-4C64-B05F-8AF3B2136911}" dt="2023-09-20T18:33:42.326" v="1057"/>
          <ac:spMkLst>
            <pc:docMk/>
            <pc:sldMk cId="0" sldId="260"/>
            <ac:spMk id="110" creationId="{15E7CB0D-DE43-B113-7379-59B471BF75A5}"/>
          </ac:spMkLst>
        </pc:spChg>
        <pc:spChg chg="mod">
          <ac:chgData name="Marcus Healy" userId="267846f7772f9df2" providerId="LiveId" clId="{571C8D8C-72F2-4C64-B05F-8AF3B2136911}" dt="2023-09-20T18:33:42.326" v="1057"/>
          <ac:spMkLst>
            <pc:docMk/>
            <pc:sldMk cId="0" sldId="260"/>
            <ac:spMk id="111" creationId="{145D8E92-34F1-CE79-9CEE-7949CCE63F73}"/>
          </ac:spMkLst>
        </pc:spChg>
        <pc:spChg chg="mod">
          <ac:chgData name="Marcus Healy" userId="267846f7772f9df2" providerId="LiveId" clId="{571C8D8C-72F2-4C64-B05F-8AF3B2136911}" dt="2023-09-20T18:33:42.326" v="1057"/>
          <ac:spMkLst>
            <pc:docMk/>
            <pc:sldMk cId="0" sldId="260"/>
            <ac:spMk id="112" creationId="{0688FA3A-71DB-7CE9-9BEF-D837D9D57D04}"/>
          </ac:spMkLst>
        </pc:spChg>
        <pc:spChg chg="mod">
          <ac:chgData name="Marcus Healy" userId="267846f7772f9df2" providerId="LiveId" clId="{571C8D8C-72F2-4C64-B05F-8AF3B2136911}" dt="2023-09-20T18:33:42.326" v="1057"/>
          <ac:spMkLst>
            <pc:docMk/>
            <pc:sldMk cId="0" sldId="260"/>
            <ac:spMk id="113" creationId="{0D3C6186-AC70-51BF-B9A5-E23A2B1F1580}"/>
          </ac:spMkLst>
        </pc:spChg>
        <pc:spChg chg="mod">
          <ac:chgData name="Marcus Healy" userId="267846f7772f9df2" providerId="LiveId" clId="{571C8D8C-72F2-4C64-B05F-8AF3B2136911}" dt="2023-09-20T18:33:42.326" v="1057"/>
          <ac:spMkLst>
            <pc:docMk/>
            <pc:sldMk cId="0" sldId="260"/>
            <ac:spMk id="114" creationId="{10D07F4F-E36E-6A45-AA2F-D450EDE59E6A}"/>
          </ac:spMkLst>
        </pc:spChg>
        <pc:spChg chg="mod">
          <ac:chgData name="Marcus Healy" userId="267846f7772f9df2" providerId="LiveId" clId="{571C8D8C-72F2-4C64-B05F-8AF3B2136911}" dt="2023-09-20T18:33:42.326" v="1057"/>
          <ac:spMkLst>
            <pc:docMk/>
            <pc:sldMk cId="0" sldId="260"/>
            <ac:spMk id="115" creationId="{EC71E384-E1F0-0D9E-A698-9544C85C3B02}"/>
          </ac:spMkLst>
        </pc:spChg>
        <pc:spChg chg="mod">
          <ac:chgData name="Marcus Healy" userId="267846f7772f9df2" providerId="LiveId" clId="{571C8D8C-72F2-4C64-B05F-8AF3B2136911}" dt="2023-09-20T18:33:42.326" v="1057"/>
          <ac:spMkLst>
            <pc:docMk/>
            <pc:sldMk cId="0" sldId="260"/>
            <ac:spMk id="117" creationId="{79340B84-5419-D7DB-1570-22E73A3ECC8F}"/>
          </ac:spMkLst>
        </pc:spChg>
        <pc:spChg chg="mod">
          <ac:chgData name="Marcus Healy" userId="267846f7772f9df2" providerId="LiveId" clId="{571C8D8C-72F2-4C64-B05F-8AF3B2136911}" dt="2023-09-20T18:33:42.326" v="1057"/>
          <ac:spMkLst>
            <pc:docMk/>
            <pc:sldMk cId="0" sldId="260"/>
            <ac:spMk id="118" creationId="{564ED6A2-F12E-5E93-E827-297B6A18682D}"/>
          </ac:spMkLst>
        </pc:spChg>
        <pc:spChg chg="mod">
          <ac:chgData name="Marcus Healy" userId="267846f7772f9df2" providerId="LiveId" clId="{571C8D8C-72F2-4C64-B05F-8AF3B2136911}" dt="2023-09-20T18:33:42.326" v="1057"/>
          <ac:spMkLst>
            <pc:docMk/>
            <pc:sldMk cId="0" sldId="260"/>
            <ac:spMk id="119" creationId="{116647B4-9906-8EB2-4CC4-2EA38478FDD2}"/>
          </ac:spMkLst>
        </pc:spChg>
        <pc:spChg chg="mod">
          <ac:chgData name="Marcus Healy" userId="267846f7772f9df2" providerId="LiveId" clId="{571C8D8C-72F2-4C64-B05F-8AF3B2136911}" dt="2023-09-20T18:33:42.326" v="1057"/>
          <ac:spMkLst>
            <pc:docMk/>
            <pc:sldMk cId="0" sldId="260"/>
            <ac:spMk id="120" creationId="{8F74E7F8-658C-3973-8530-AB7B7FBB15A3}"/>
          </ac:spMkLst>
        </pc:spChg>
        <pc:spChg chg="mod">
          <ac:chgData name="Marcus Healy" userId="267846f7772f9df2" providerId="LiveId" clId="{571C8D8C-72F2-4C64-B05F-8AF3B2136911}" dt="2023-09-20T18:33:42.326" v="1057"/>
          <ac:spMkLst>
            <pc:docMk/>
            <pc:sldMk cId="0" sldId="260"/>
            <ac:spMk id="121" creationId="{A56E6458-16CC-8F0C-BAD5-02E13BDE5204}"/>
          </ac:spMkLst>
        </pc:spChg>
        <pc:spChg chg="mod">
          <ac:chgData name="Marcus Healy" userId="267846f7772f9df2" providerId="LiveId" clId="{571C8D8C-72F2-4C64-B05F-8AF3B2136911}" dt="2023-09-20T18:33:42.326" v="1057"/>
          <ac:spMkLst>
            <pc:docMk/>
            <pc:sldMk cId="0" sldId="260"/>
            <ac:spMk id="122" creationId="{128E2B73-E0AF-4375-B3F8-BDCCFEB4E019}"/>
          </ac:spMkLst>
        </pc:spChg>
        <pc:spChg chg="mod">
          <ac:chgData name="Marcus Healy" userId="267846f7772f9df2" providerId="LiveId" clId="{571C8D8C-72F2-4C64-B05F-8AF3B2136911}" dt="2023-09-20T18:33:42.326" v="1057"/>
          <ac:spMkLst>
            <pc:docMk/>
            <pc:sldMk cId="0" sldId="260"/>
            <ac:spMk id="123" creationId="{BB31627A-C67A-9EBB-FD4C-D812CAA4AE56}"/>
          </ac:spMkLst>
        </pc:spChg>
        <pc:spChg chg="mod">
          <ac:chgData name="Marcus Healy" userId="267846f7772f9df2" providerId="LiveId" clId="{571C8D8C-72F2-4C64-B05F-8AF3B2136911}" dt="2023-09-20T18:33:42.326" v="1057"/>
          <ac:spMkLst>
            <pc:docMk/>
            <pc:sldMk cId="0" sldId="260"/>
            <ac:spMk id="124" creationId="{CCA800B5-5FBE-089D-A6B5-D6403F733738}"/>
          </ac:spMkLst>
        </pc:spChg>
        <pc:spChg chg="mod">
          <ac:chgData name="Marcus Healy" userId="267846f7772f9df2" providerId="LiveId" clId="{571C8D8C-72F2-4C64-B05F-8AF3B2136911}" dt="2023-09-20T18:33:42.326" v="1057"/>
          <ac:spMkLst>
            <pc:docMk/>
            <pc:sldMk cId="0" sldId="260"/>
            <ac:spMk id="125" creationId="{B5D416C2-EB9D-5995-4E65-A9CAA8007754}"/>
          </ac:spMkLst>
        </pc:spChg>
        <pc:spChg chg="mod">
          <ac:chgData name="Marcus Healy" userId="267846f7772f9df2" providerId="LiveId" clId="{571C8D8C-72F2-4C64-B05F-8AF3B2136911}" dt="2023-09-20T18:33:42.326" v="1057"/>
          <ac:spMkLst>
            <pc:docMk/>
            <pc:sldMk cId="0" sldId="260"/>
            <ac:spMk id="129" creationId="{7489A959-F2D4-0105-4BA7-90575EC0579B}"/>
          </ac:spMkLst>
        </pc:spChg>
        <pc:spChg chg="mod">
          <ac:chgData name="Marcus Healy" userId="267846f7772f9df2" providerId="LiveId" clId="{571C8D8C-72F2-4C64-B05F-8AF3B2136911}" dt="2023-09-20T18:33:42.326" v="1057"/>
          <ac:spMkLst>
            <pc:docMk/>
            <pc:sldMk cId="0" sldId="260"/>
            <ac:spMk id="130" creationId="{626DB4C7-BAB9-2EB0-13F6-29D468D160A9}"/>
          </ac:spMkLst>
        </pc:spChg>
        <pc:spChg chg="mod">
          <ac:chgData name="Marcus Healy" userId="267846f7772f9df2" providerId="LiveId" clId="{571C8D8C-72F2-4C64-B05F-8AF3B2136911}" dt="2023-09-20T18:33:42.326" v="1057"/>
          <ac:spMkLst>
            <pc:docMk/>
            <pc:sldMk cId="0" sldId="260"/>
            <ac:spMk id="131" creationId="{F18C8FA0-74A1-AB00-B160-DF6E30973290}"/>
          </ac:spMkLst>
        </pc:spChg>
        <pc:spChg chg="mod">
          <ac:chgData name="Marcus Healy" userId="267846f7772f9df2" providerId="LiveId" clId="{571C8D8C-72F2-4C64-B05F-8AF3B2136911}" dt="2023-09-20T18:33:42.326" v="1057"/>
          <ac:spMkLst>
            <pc:docMk/>
            <pc:sldMk cId="0" sldId="260"/>
            <ac:spMk id="132" creationId="{7AB1B3D3-6DCB-C4B0-E225-B45C3B38D3FA}"/>
          </ac:spMkLst>
        </pc:spChg>
        <pc:spChg chg="mod">
          <ac:chgData name="Marcus Healy" userId="267846f7772f9df2" providerId="LiveId" clId="{571C8D8C-72F2-4C64-B05F-8AF3B2136911}" dt="2023-09-20T18:33:42.326" v="1057"/>
          <ac:spMkLst>
            <pc:docMk/>
            <pc:sldMk cId="0" sldId="260"/>
            <ac:spMk id="133" creationId="{6E5C0D05-FF03-B69B-80DE-299A66803DBF}"/>
          </ac:spMkLst>
        </pc:spChg>
        <pc:spChg chg="mod">
          <ac:chgData name="Marcus Healy" userId="267846f7772f9df2" providerId="LiveId" clId="{571C8D8C-72F2-4C64-B05F-8AF3B2136911}" dt="2023-09-20T18:33:42.326" v="1057"/>
          <ac:spMkLst>
            <pc:docMk/>
            <pc:sldMk cId="0" sldId="260"/>
            <ac:spMk id="134" creationId="{267810FB-03B4-F88B-C806-52669B7A4FE5}"/>
          </ac:spMkLst>
        </pc:spChg>
        <pc:spChg chg="mod">
          <ac:chgData name="Marcus Healy" userId="267846f7772f9df2" providerId="LiveId" clId="{571C8D8C-72F2-4C64-B05F-8AF3B2136911}" dt="2023-09-20T18:33:42.326" v="1057"/>
          <ac:spMkLst>
            <pc:docMk/>
            <pc:sldMk cId="0" sldId="260"/>
            <ac:spMk id="135" creationId="{0239B854-086D-FED6-3BC0-7A1302BE8102}"/>
          </ac:spMkLst>
        </pc:spChg>
        <pc:spChg chg="mod">
          <ac:chgData name="Marcus Healy" userId="267846f7772f9df2" providerId="LiveId" clId="{571C8D8C-72F2-4C64-B05F-8AF3B2136911}" dt="2023-09-20T18:33:42.326" v="1057"/>
          <ac:spMkLst>
            <pc:docMk/>
            <pc:sldMk cId="0" sldId="260"/>
            <ac:spMk id="136" creationId="{3D9F1A9B-8211-BCD1-F97D-0D42816A307A}"/>
          </ac:spMkLst>
        </pc:spChg>
        <pc:spChg chg="mod">
          <ac:chgData name="Marcus Healy" userId="267846f7772f9df2" providerId="LiveId" clId="{571C8D8C-72F2-4C64-B05F-8AF3B2136911}" dt="2023-09-20T18:33:42.326" v="1057"/>
          <ac:spMkLst>
            <pc:docMk/>
            <pc:sldMk cId="0" sldId="260"/>
            <ac:spMk id="137" creationId="{2A4FA21D-426B-7067-2248-E5280A0AC5A3}"/>
          </ac:spMkLst>
        </pc:spChg>
        <pc:spChg chg="mod">
          <ac:chgData name="Marcus Healy" userId="267846f7772f9df2" providerId="LiveId" clId="{571C8D8C-72F2-4C64-B05F-8AF3B2136911}" dt="2023-09-20T18:33:42.326" v="1057"/>
          <ac:spMkLst>
            <pc:docMk/>
            <pc:sldMk cId="0" sldId="260"/>
            <ac:spMk id="140" creationId="{91F3F311-C8F3-3926-CD74-5AC96189132C}"/>
          </ac:spMkLst>
        </pc:spChg>
        <pc:spChg chg="mod">
          <ac:chgData name="Marcus Healy" userId="267846f7772f9df2" providerId="LiveId" clId="{571C8D8C-72F2-4C64-B05F-8AF3B2136911}" dt="2023-09-20T18:33:42.326" v="1057"/>
          <ac:spMkLst>
            <pc:docMk/>
            <pc:sldMk cId="0" sldId="260"/>
            <ac:spMk id="142" creationId="{C6ED4C5B-0577-3D55-8E3E-68EA323E74AC}"/>
          </ac:spMkLst>
        </pc:spChg>
        <pc:spChg chg="mod">
          <ac:chgData name="Marcus Healy" userId="267846f7772f9df2" providerId="LiveId" clId="{571C8D8C-72F2-4C64-B05F-8AF3B2136911}" dt="2023-09-20T18:33:42.326" v="1057"/>
          <ac:spMkLst>
            <pc:docMk/>
            <pc:sldMk cId="0" sldId="260"/>
            <ac:spMk id="143" creationId="{17FB0431-FBFC-FD1F-0F99-A938439E2CD9}"/>
          </ac:spMkLst>
        </pc:spChg>
        <pc:spChg chg="mod">
          <ac:chgData name="Marcus Healy" userId="267846f7772f9df2" providerId="LiveId" clId="{571C8D8C-72F2-4C64-B05F-8AF3B2136911}" dt="2023-09-20T18:33:42.326" v="1057"/>
          <ac:spMkLst>
            <pc:docMk/>
            <pc:sldMk cId="0" sldId="260"/>
            <ac:spMk id="144" creationId="{94A9F66B-5A40-6E29-2339-C799C136EEF2}"/>
          </ac:spMkLst>
        </pc:spChg>
        <pc:spChg chg="mod">
          <ac:chgData name="Marcus Healy" userId="267846f7772f9df2" providerId="LiveId" clId="{571C8D8C-72F2-4C64-B05F-8AF3B2136911}" dt="2023-09-20T18:33:42.326" v="1057"/>
          <ac:spMkLst>
            <pc:docMk/>
            <pc:sldMk cId="0" sldId="260"/>
            <ac:spMk id="145" creationId="{5069DC59-6687-03D7-3C43-C8D865AEC093}"/>
          </ac:spMkLst>
        </pc:spChg>
        <pc:spChg chg="mod">
          <ac:chgData name="Marcus Healy" userId="267846f7772f9df2" providerId="LiveId" clId="{571C8D8C-72F2-4C64-B05F-8AF3B2136911}" dt="2023-09-20T18:33:42.326" v="1057"/>
          <ac:spMkLst>
            <pc:docMk/>
            <pc:sldMk cId="0" sldId="260"/>
            <ac:spMk id="146" creationId="{3C19CD8A-3F71-10A5-229C-96F6BACF6200}"/>
          </ac:spMkLst>
        </pc:spChg>
        <pc:spChg chg="mod">
          <ac:chgData name="Marcus Healy" userId="267846f7772f9df2" providerId="LiveId" clId="{571C8D8C-72F2-4C64-B05F-8AF3B2136911}" dt="2023-09-20T18:33:42.326" v="1057"/>
          <ac:spMkLst>
            <pc:docMk/>
            <pc:sldMk cId="0" sldId="260"/>
            <ac:spMk id="147" creationId="{13AD1979-F2F1-54E3-0333-1E7005485CB7}"/>
          </ac:spMkLst>
        </pc:spChg>
        <pc:spChg chg="mod">
          <ac:chgData name="Marcus Healy" userId="267846f7772f9df2" providerId="LiveId" clId="{571C8D8C-72F2-4C64-B05F-8AF3B2136911}" dt="2023-09-20T18:33:42.326" v="1057"/>
          <ac:spMkLst>
            <pc:docMk/>
            <pc:sldMk cId="0" sldId="260"/>
            <ac:spMk id="148" creationId="{CAAAE3FF-1804-1C63-6C07-C9E04473D627}"/>
          </ac:spMkLst>
        </pc:spChg>
        <pc:spChg chg="mod">
          <ac:chgData name="Marcus Healy" userId="267846f7772f9df2" providerId="LiveId" clId="{571C8D8C-72F2-4C64-B05F-8AF3B2136911}" dt="2023-09-20T18:33:42.326" v="1057"/>
          <ac:spMkLst>
            <pc:docMk/>
            <pc:sldMk cId="0" sldId="260"/>
            <ac:spMk id="150" creationId="{9455FE32-2D97-CCA6-3D3F-248C8D8FAB00}"/>
          </ac:spMkLst>
        </pc:spChg>
        <pc:spChg chg="mod">
          <ac:chgData name="Marcus Healy" userId="267846f7772f9df2" providerId="LiveId" clId="{571C8D8C-72F2-4C64-B05F-8AF3B2136911}" dt="2023-09-20T18:33:42.326" v="1057"/>
          <ac:spMkLst>
            <pc:docMk/>
            <pc:sldMk cId="0" sldId="260"/>
            <ac:spMk id="151" creationId="{B99CED1D-D86E-A1D5-1697-9C659C0D8E53}"/>
          </ac:spMkLst>
        </pc:spChg>
        <pc:spChg chg="mod">
          <ac:chgData name="Marcus Healy" userId="267846f7772f9df2" providerId="LiveId" clId="{571C8D8C-72F2-4C64-B05F-8AF3B2136911}" dt="2023-09-20T18:33:42.326" v="1057"/>
          <ac:spMkLst>
            <pc:docMk/>
            <pc:sldMk cId="0" sldId="260"/>
            <ac:spMk id="152" creationId="{A3C06513-4442-E3CF-6B08-B6944B02E6E4}"/>
          </ac:spMkLst>
        </pc:spChg>
        <pc:spChg chg="mod">
          <ac:chgData name="Marcus Healy" userId="267846f7772f9df2" providerId="LiveId" clId="{571C8D8C-72F2-4C64-B05F-8AF3B2136911}" dt="2023-09-20T18:33:42.326" v="1057"/>
          <ac:spMkLst>
            <pc:docMk/>
            <pc:sldMk cId="0" sldId="260"/>
            <ac:spMk id="153" creationId="{7B0452F7-C1F2-A5A8-27FC-C69643C59421}"/>
          </ac:spMkLst>
        </pc:spChg>
        <pc:spChg chg="mod">
          <ac:chgData name="Marcus Healy" userId="267846f7772f9df2" providerId="LiveId" clId="{571C8D8C-72F2-4C64-B05F-8AF3B2136911}" dt="2023-09-20T18:33:42.326" v="1057"/>
          <ac:spMkLst>
            <pc:docMk/>
            <pc:sldMk cId="0" sldId="260"/>
            <ac:spMk id="154" creationId="{40C38961-7C83-4F47-4980-95356EBA9640}"/>
          </ac:spMkLst>
        </pc:spChg>
        <pc:spChg chg="mod">
          <ac:chgData name="Marcus Healy" userId="267846f7772f9df2" providerId="LiveId" clId="{571C8D8C-72F2-4C64-B05F-8AF3B2136911}" dt="2023-09-20T18:33:42.326" v="1057"/>
          <ac:spMkLst>
            <pc:docMk/>
            <pc:sldMk cId="0" sldId="260"/>
            <ac:spMk id="155" creationId="{779088A4-D07C-9EAF-0323-F84566C1C352}"/>
          </ac:spMkLst>
        </pc:spChg>
        <pc:spChg chg="mod">
          <ac:chgData name="Marcus Healy" userId="267846f7772f9df2" providerId="LiveId" clId="{571C8D8C-72F2-4C64-B05F-8AF3B2136911}" dt="2023-09-20T18:33:42.326" v="1057"/>
          <ac:spMkLst>
            <pc:docMk/>
            <pc:sldMk cId="0" sldId="260"/>
            <ac:spMk id="156" creationId="{E7405343-69F2-DE22-D8C2-FC09A8B118CB}"/>
          </ac:spMkLst>
        </pc:spChg>
        <pc:spChg chg="mod">
          <ac:chgData name="Marcus Healy" userId="267846f7772f9df2" providerId="LiveId" clId="{571C8D8C-72F2-4C64-B05F-8AF3B2136911}" dt="2023-09-20T18:33:42.326" v="1057"/>
          <ac:spMkLst>
            <pc:docMk/>
            <pc:sldMk cId="0" sldId="260"/>
            <ac:spMk id="157" creationId="{DAC470C1-FCE3-779F-DC36-D6EB402F69B2}"/>
          </ac:spMkLst>
        </pc:spChg>
        <pc:spChg chg="mod">
          <ac:chgData name="Marcus Healy" userId="267846f7772f9df2" providerId="LiveId" clId="{571C8D8C-72F2-4C64-B05F-8AF3B2136911}" dt="2023-09-20T18:33:42.326" v="1057"/>
          <ac:spMkLst>
            <pc:docMk/>
            <pc:sldMk cId="0" sldId="260"/>
            <ac:spMk id="158" creationId="{13CA8FDA-EAB4-5C00-EC81-362A0E83BD62}"/>
          </ac:spMkLst>
        </pc:spChg>
        <pc:spChg chg="mod">
          <ac:chgData name="Marcus Healy" userId="267846f7772f9df2" providerId="LiveId" clId="{571C8D8C-72F2-4C64-B05F-8AF3B2136911}" dt="2023-09-20T18:33:42.326" v="1057"/>
          <ac:spMkLst>
            <pc:docMk/>
            <pc:sldMk cId="0" sldId="260"/>
            <ac:spMk id="160" creationId="{3BB4A871-5380-01AE-39F4-79C2BAF3E485}"/>
          </ac:spMkLst>
        </pc:spChg>
        <pc:spChg chg="mod">
          <ac:chgData name="Marcus Healy" userId="267846f7772f9df2" providerId="LiveId" clId="{571C8D8C-72F2-4C64-B05F-8AF3B2136911}" dt="2023-09-20T18:33:42.326" v="1057"/>
          <ac:spMkLst>
            <pc:docMk/>
            <pc:sldMk cId="0" sldId="260"/>
            <ac:spMk id="161" creationId="{5E4F3C56-A5F1-B38A-D481-987B76285FBA}"/>
          </ac:spMkLst>
        </pc:spChg>
        <pc:spChg chg="mod">
          <ac:chgData name="Marcus Healy" userId="267846f7772f9df2" providerId="LiveId" clId="{571C8D8C-72F2-4C64-B05F-8AF3B2136911}" dt="2023-09-20T18:33:42.326" v="1057"/>
          <ac:spMkLst>
            <pc:docMk/>
            <pc:sldMk cId="0" sldId="260"/>
            <ac:spMk id="162" creationId="{96CD9994-9876-2136-F969-A32964557E4D}"/>
          </ac:spMkLst>
        </pc:spChg>
        <pc:spChg chg="mod">
          <ac:chgData name="Marcus Healy" userId="267846f7772f9df2" providerId="LiveId" clId="{571C8D8C-72F2-4C64-B05F-8AF3B2136911}" dt="2023-09-20T18:33:42.326" v="1057"/>
          <ac:spMkLst>
            <pc:docMk/>
            <pc:sldMk cId="0" sldId="260"/>
            <ac:spMk id="163" creationId="{098B2F2B-ABFB-E8BF-A2BD-4DC1B31FF8F9}"/>
          </ac:spMkLst>
        </pc:spChg>
        <pc:spChg chg="mod">
          <ac:chgData name="Marcus Healy" userId="267846f7772f9df2" providerId="LiveId" clId="{571C8D8C-72F2-4C64-B05F-8AF3B2136911}" dt="2023-09-20T18:33:42.326" v="1057"/>
          <ac:spMkLst>
            <pc:docMk/>
            <pc:sldMk cId="0" sldId="260"/>
            <ac:spMk id="164" creationId="{7D78776D-20E2-A57A-5C19-C70CCDC46483}"/>
          </ac:spMkLst>
        </pc:spChg>
        <pc:spChg chg="mod">
          <ac:chgData name="Marcus Healy" userId="267846f7772f9df2" providerId="LiveId" clId="{571C8D8C-72F2-4C64-B05F-8AF3B2136911}" dt="2023-09-20T18:33:42.326" v="1057"/>
          <ac:spMkLst>
            <pc:docMk/>
            <pc:sldMk cId="0" sldId="260"/>
            <ac:spMk id="165" creationId="{3FF11446-0FD6-9EB3-AE27-E2363A71D972}"/>
          </ac:spMkLst>
        </pc:spChg>
        <pc:spChg chg="mod">
          <ac:chgData name="Marcus Healy" userId="267846f7772f9df2" providerId="LiveId" clId="{571C8D8C-72F2-4C64-B05F-8AF3B2136911}" dt="2023-09-20T18:33:42.326" v="1057"/>
          <ac:spMkLst>
            <pc:docMk/>
            <pc:sldMk cId="0" sldId="260"/>
            <ac:spMk id="166" creationId="{E0B103A3-BC0B-0DB3-19FF-7DAF97304497}"/>
          </ac:spMkLst>
        </pc:spChg>
        <pc:spChg chg="mod">
          <ac:chgData name="Marcus Healy" userId="267846f7772f9df2" providerId="LiveId" clId="{571C8D8C-72F2-4C64-B05F-8AF3B2136911}" dt="2023-09-20T18:33:42.326" v="1057"/>
          <ac:spMkLst>
            <pc:docMk/>
            <pc:sldMk cId="0" sldId="260"/>
            <ac:spMk id="167" creationId="{514465A6-3CE8-1328-F81D-21BCAFA0C39C}"/>
          </ac:spMkLst>
        </pc:spChg>
        <pc:spChg chg="mod">
          <ac:chgData name="Marcus Healy" userId="267846f7772f9df2" providerId="LiveId" clId="{571C8D8C-72F2-4C64-B05F-8AF3B2136911}" dt="2023-09-20T18:33:42.326" v="1057"/>
          <ac:spMkLst>
            <pc:docMk/>
            <pc:sldMk cId="0" sldId="260"/>
            <ac:spMk id="168" creationId="{3BEAF301-E375-93F5-DC98-7C6E52A17034}"/>
          </ac:spMkLst>
        </pc:spChg>
        <pc:spChg chg="add mod">
          <ac:chgData name="Marcus Healy" userId="267846f7772f9df2" providerId="LiveId" clId="{571C8D8C-72F2-4C64-B05F-8AF3B2136911}" dt="2023-09-20T18:36:13.470" v="1071" actId="164"/>
          <ac:spMkLst>
            <pc:docMk/>
            <pc:sldMk cId="0" sldId="260"/>
            <ac:spMk id="170" creationId="{978480F3-EA1C-361C-A4F9-5CBE3D233DC1}"/>
          </ac:spMkLst>
        </pc:spChg>
        <pc:spChg chg="add mod">
          <ac:chgData name="Marcus Healy" userId="267846f7772f9df2" providerId="LiveId" clId="{571C8D8C-72F2-4C64-B05F-8AF3B2136911}" dt="2023-09-20T18:36:13.470" v="1071" actId="164"/>
          <ac:spMkLst>
            <pc:docMk/>
            <pc:sldMk cId="0" sldId="260"/>
            <ac:spMk id="171" creationId="{E1DE4ED8-EB77-5005-BFB0-B3302F0D27FB}"/>
          </ac:spMkLst>
        </pc:spChg>
        <pc:spChg chg="add mod">
          <ac:chgData name="Marcus Healy" userId="267846f7772f9df2" providerId="LiveId" clId="{571C8D8C-72F2-4C64-B05F-8AF3B2136911}" dt="2023-09-20T18:36:13.470" v="1071" actId="164"/>
          <ac:spMkLst>
            <pc:docMk/>
            <pc:sldMk cId="0" sldId="260"/>
            <ac:spMk id="172" creationId="{51197728-14E2-ECF3-3D22-1C056C1E6D5A}"/>
          </ac:spMkLst>
        </pc:spChg>
        <pc:spChg chg="add mod">
          <ac:chgData name="Marcus Healy" userId="267846f7772f9df2" providerId="LiveId" clId="{571C8D8C-72F2-4C64-B05F-8AF3B2136911}" dt="2023-09-20T18:36:13.470" v="1071" actId="164"/>
          <ac:spMkLst>
            <pc:docMk/>
            <pc:sldMk cId="0" sldId="260"/>
            <ac:spMk id="173" creationId="{2A45D1DB-A51A-C054-C199-373E64E5E95C}"/>
          </ac:spMkLst>
        </pc:spChg>
        <pc:spChg chg="add mod">
          <ac:chgData name="Marcus Healy" userId="267846f7772f9df2" providerId="LiveId" clId="{571C8D8C-72F2-4C64-B05F-8AF3B2136911}" dt="2023-09-20T18:36:13.470" v="1071" actId="164"/>
          <ac:spMkLst>
            <pc:docMk/>
            <pc:sldMk cId="0" sldId="260"/>
            <ac:spMk id="174" creationId="{C390C88C-98D7-E3E1-8F6C-2A926E3A6A8B}"/>
          </ac:spMkLst>
        </pc:spChg>
        <pc:spChg chg="add mod">
          <ac:chgData name="Marcus Healy" userId="267846f7772f9df2" providerId="LiveId" clId="{571C8D8C-72F2-4C64-B05F-8AF3B2136911}" dt="2023-09-20T18:36:13.470" v="1071" actId="164"/>
          <ac:spMkLst>
            <pc:docMk/>
            <pc:sldMk cId="0" sldId="260"/>
            <ac:spMk id="175" creationId="{D686540C-5CE2-4D4C-B01B-9179AB184358}"/>
          </ac:spMkLst>
        </pc:spChg>
        <pc:spChg chg="add mod">
          <ac:chgData name="Marcus Healy" userId="267846f7772f9df2" providerId="LiveId" clId="{571C8D8C-72F2-4C64-B05F-8AF3B2136911}" dt="2023-09-20T18:36:13.470" v="1071" actId="164"/>
          <ac:spMkLst>
            <pc:docMk/>
            <pc:sldMk cId="0" sldId="260"/>
            <ac:spMk id="176" creationId="{5370BF88-798E-A202-A4E1-AE9B0CD61C9C}"/>
          </ac:spMkLst>
        </pc:spChg>
        <pc:spChg chg="add mod">
          <ac:chgData name="Marcus Healy" userId="267846f7772f9df2" providerId="LiveId" clId="{571C8D8C-72F2-4C64-B05F-8AF3B2136911}" dt="2023-09-20T18:36:13.470" v="1071" actId="164"/>
          <ac:spMkLst>
            <pc:docMk/>
            <pc:sldMk cId="0" sldId="260"/>
            <ac:spMk id="177" creationId="{D589570A-EA2B-432D-10C1-9758123918FC}"/>
          </ac:spMkLst>
        </pc:spChg>
        <pc:spChg chg="add mod">
          <ac:chgData name="Marcus Healy" userId="267846f7772f9df2" providerId="LiveId" clId="{571C8D8C-72F2-4C64-B05F-8AF3B2136911}" dt="2023-09-20T18:36:13.470" v="1071" actId="164"/>
          <ac:spMkLst>
            <pc:docMk/>
            <pc:sldMk cId="0" sldId="260"/>
            <ac:spMk id="178" creationId="{1BE01BFC-311B-C216-B56E-DAF11CAB76CA}"/>
          </ac:spMkLst>
        </pc:spChg>
        <pc:spChg chg="mod">
          <ac:chgData name="Marcus Healy" userId="267846f7772f9df2" providerId="LiveId" clId="{571C8D8C-72F2-4C64-B05F-8AF3B2136911}" dt="2023-09-20T18:36:00.429" v="1070" actId="164"/>
          <ac:spMkLst>
            <pc:docMk/>
            <pc:sldMk cId="0" sldId="260"/>
            <ac:spMk id="181" creationId="{673DE552-7AD1-14BD-0212-690C8DF5DF99}"/>
          </ac:spMkLst>
        </pc:spChg>
        <pc:spChg chg="mod">
          <ac:chgData name="Marcus Healy" userId="267846f7772f9df2" providerId="LiveId" clId="{571C8D8C-72F2-4C64-B05F-8AF3B2136911}" dt="2023-09-20T18:36:00.429" v="1070" actId="164"/>
          <ac:spMkLst>
            <pc:docMk/>
            <pc:sldMk cId="0" sldId="260"/>
            <ac:spMk id="183" creationId="{51E8D8D7-33F3-52C4-5136-8FEF12016EB7}"/>
          </ac:spMkLst>
        </pc:spChg>
        <pc:spChg chg="mod">
          <ac:chgData name="Marcus Healy" userId="267846f7772f9df2" providerId="LiveId" clId="{571C8D8C-72F2-4C64-B05F-8AF3B2136911}" dt="2023-09-20T18:36:00.429" v="1070" actId="164"/>
          <ac:spMkLst>
            <pc:docMk/>
            <pc:sldMk cId="0" sldId="260"/>
            <ac:spMk id="184" creationId="{73D8FE01-FB01-A007-9B72-9FE1A7D4FBC0}"/>
          </ac:spMkLst>
        </pc:spChg>
        <pc:spChg chg="mod">
          <ac:chgData name="Marcus Healy" userId="267846f7772f9df2" providerId="LiveId" clId="{571C8D8C-72F2-4C64-B05F-8AF3B2136911}" dt="2023-09-20T18:36:00.429" v="1070" actId="164"/>
          <ac:spMkLst>
            <pc:docMk/>
            <pc:sldMk cId="0" sldId="260"/>
            <ac:spMk id="185" creationId="{05E73244-911C-0ADB-E4BA-6BDC6EC0ECD1}"/>
          </ac:spMkLst>
        </pc:spChg>
        <pc:spChg chg="mod">
          <ac:chgData name="Marcus Healy" userId="267846f7772f9df2" providerId="LiveId" clId="{571C8D8C-72F2-4C64-B05F-8AF3B2136911}" dt="2023-09-20T18:36:00.429" v="1070" actId="164"/>
          <ac:spMkLst>
            <pc:docMk/>
            <pc:sldMk cId="0" sldId="260"/>
            <ac:spMk id="186" creationId="{3814E932-FE41-05B8-CE07-105CBC839422}"/>
          </ac:spMkLst>
        </pc:spChg>
        <pc:spChg chg="mod">
          <ac:chgData name="Marcus Healy" userId="267846f7772f9df2" providerId="LiveId" clId="{571C8D8C-72F2-4C64-B05F-8AF3B2136911}" dt="2023-09-20T18:36:00.429" v="1070" actId="164"/>
          <ac:spMkLst>
            <pc:docMk/>
            <pc:sldMk cId="0" sldId="260"/>
            <ac:spMk id="187" creationId="{C4A14991-2C8C-9E22-028E-FE5A76D4A723}"/>
          </ac:spMkLst>
        </pc:spChg>
        <pc:spChg chg="mod">
          <ac:chgData name="Marcus Healy" userId="267846f7772f9df2" providerId="LiveId" clId="{571C8D8C-72F2-4C64-B05F-8AF3B2136911}" dt="2023-09-20T18:36:00.429" v="1070" actId="164"/>
          <ac:spMkLst>
            <pc:docMk/>
            <pc:sldMk cId="0" sldId="260"/>
            <ac:spMk id="188" creationId="{AD70E67A-52FF-F1D1-3420-5DF848838922}"/>
          </ac:spMkLst>
        </pc:spChg>
        <pc:spChg chg="mod">
          <ac:chgData name="Marcus Healy" userId="267846f7772f9df2" providerId="LiveId" clId="{571C8D8C-72F2-4C64-B05F-8AF3B2136911}" dt="2023-09-20T18:36:00.429" v="1070" actId="164"/>
          <ac:spMkLst>
            <pc:docMk/>
            <pc:sldMk cId="0" sldId="260"/>
            <ac:spMk id="189" creationId="{92C308B8-990F-0022-CB1D-7BE10ACD087C}"/>
          </ac:spMkLst>
        </pc:spChg>
        <pc:spChg chg="mod">
          <ac:chgData name="Marcus Healy" userId="267846f7772f9df2" providerId="LiveId" clId="{571C8D8C-72F2-4C64-B05F-8AF3B2136911}" dt="2023-09-20T18:36:00.429" v="1070" actId="164"/>
          <ac:spMkLst>
            <pc:docMk/>
            <pc:sldMk cId="0" sldId="260"/>
            <ac:spMk id="191" creationId="{DAAA5AA9-3055-7784-DB13-CCE56332B401}"/>
          </ac:spMkLst>
        </pc:spChg>
        <pc:spChg chg="mod">
          <ac:chgData name="Marcus Healy" userId="267846f7772f9df2" providerId="LiveId" clId="{571C8D8C-72F2-4C64-B05F-8AF3B2136911}" dt="2023-09-20T18:36:00.429" v="1070" actId="164"/>
          <ac:spMkLst>
            <pc:docMk/>
            <pc:sldMk cId="0" sldId="260"/>
            <ac:spMk id="192" creationId="{187A0036-B747-409A-8A84-4C40C163C412}"/>
          </ac:spMkLst>
        </pc:spChg>
        <pc:spChg chg="mod">
          <ac:chgData name="Marcus Healy" userId="267846f7772f9df2" providerId="LiveId" clId="{571C8D8C-72F2-4C64-B05F-8AF3B2136911}" dt="2023-09-20T18:36:00.429" v="1070" actId="164"/>
          <ac:spMkLst>
            <pc:docMk/>
            <pc:sldMk cId="0" sldId="260"/>
            <ac:spMk id="193" creationId="{AEBCB571-B7F1-D914-6BD5-52D15C2B80CB}"/>
          </ac:spMkLst>
        </pc:spChg>
        <pc:spChg chg="mod">
          <ac:chgData name="Marcus Healy" userId="267846f7772f9df2" providerId="LiveId" clId="{571C8D8C-72F2-4C64-B05F-8AF3B2136911}" dt="2023-09-20T18:36:00.429" v="1070" actId="164"/>
          <ac:spMkLst>
            <pc:docMk/>
            <pc:sldMk cId="0" sldId="260"/>
            <ac:spMk id="194" creationId="{2A127CD6-8491-825A-505E-3864F17430B3}"/>
          </ac:spMkLst>
        </pc:spChg>
        <pc:spChg chg="mod">
          <ac:chgData name="Marcus Healy" userId="267846f7772f9df2" providerId="LiveId" clId="{571C8D8C-72F2-4C64-B05F-8AF3B2136911}" dt="2023-09-20T18:36:00.429" v="1070" actId="164"/>
          <ac:spMkLst>
            <pc:docMk/>
            <pc:sldMk cId="0" sldId="260"/>
            <ac:spMk id="195" creationId="{E27AE032-5975-C36C-04D9-0978EA5DD587}"/>
          </ac:spMkLst>
        </pc:spChg>
        <pc:spChg chg="mod">
          <ac:chgData name="Marcus Healy" userId="267846f7772f9df2" providerId="LiveId" clId="{571C8D8C-72F2-4C64-B05F-8AF3B2136911}" dt="2023-09-20T18:36:00.429" v="1070" actId="164"/>
          <ac:spMkLst>
            <pc:docMk/>
            <pc:sldMk cId="0" sldId="260"/>
            <ac:spMk id="196" creationId="{1D7BDAA4-ECBA-19E1-81E8-7E8B38EF5377}"/>
          </ac:spMkLst>
        </pc:spChg>
        <pc:spChg chg="mod">
          <ac:chgData name="Marcus Healy" userId="267846f7772f9df2" providerId="LiveId" clId="{571C8D8C-72F2-4C64-B05F-8AF3B2136911}" dt="2023-09-20T18:36:00.429" v="1070" actId="164"/>
          <ac:spMkLst>
            <pc:docMk/>
            <pc:sldMk cId="0" sldId="260"/>
            <ac:spMk id="197" creationId="{D4003306-347D-2CB2-3043-CB81867682E1}"/>
          </ac:spMkLst>
        </pc:spChg>
        <pc:spChg chg="mod">
          <ac:chgData name="Marcus Healy" userId="267846f7772f9df2" providerId="LiveId" clId="{571C8D8C-72F2-4C64-B05F-8AF3B2136911}" dt="2023-09-20T18:36:00.429" v="1070" actId="164"/>
          <ac:spMkLst>
            <pc:docMk/>
            <pc:sldMk cId="0" sldId="260"/>
            <ac:spMk id="198" creationId="{70F87C12-73FB-F14D-5C1B-AB1A43978EC5}"/>
          </ac:spMkLst>
        </pc:spChg>
        <pc:spChg chg="mod">
          <ac:chgData name="Marcus Healy" userId="267846f7772f9df2" providerId="LiveId" clId="{571C8D8C-72F2-4C64-B05F-8AF3B2136911}" dt="2023-09-20T18:36:00.429" v="1070" actId="164"/>
          <ac:spMkLst>
            <pc:docMk/>
            <pc:sldMk cId="0" sldId="260"/>
            <ac:spMk id="199" creationId="{C3930827-46D3-2AFF-0DAF-8DCE901E6180}"/>
          </ac:spMkLst>
        </pc:spChg>
        <pc:spChg chg="mod">
          <ac:chgData name="Marcus Healy" userId="267846f7772f9df2" providerId="LiveId" clId="{571C8D8C-72F2-4C64-B05F-8AF3B2136911}" dt="2023-09-20T18:36:00.429" v="1070" actId="164"/>
          <ac:spMkLst>
            <pc:docMk/>
            <pc:sldMk cId="0" sldId="260"/>
            <ac:spMk id="200" creationId="{CECB53AF-1809-D8C6-60B2-00F876356267}"/>
          </ac:spMkLst>
        </pc:spChg>
        <pc:spChg chg="mod">
          <ac:chgData name="Marcus Healy" userId="267846f7772f9df2" providerId="LiveId" clId="{571C8D8C-72F2-4C64-B05F-8AF3B2136911}" dt="2023-09-20T18:36:00.429" v="1070" actId="164"/>
          <ac:spMkLst>
            <pc:docMk/>
            <pc:sldMk cId="0" sldId="260"/>
            <ac:spMk id="201" creationId="{80D18F62-DCC8-1D14-95F9-280C5E5D90AE}"/>
          </ac:spMkLst>
        </pc:spChg>
        <pc:spChg chg="mod">
          <ac:chgData name="Marcus Healy" userId="267846f7772f9df2" providerId="LiveId" clId="{571C8D8C-72F2-4C64-B05F-8AF3B2136911}" dt="2023-09-20T18:36:00.429" v="1070" actId="164"/>
          <ac:spMkLst>
            <pc:docMk/>
            <pc:sldMk cId="0" sldId="260"/>
            <ac:spMk id="202" creationId="{3C463C17-65A4-0B6B-3098-15DA637F3F42}"/>
          </ac:spMkLst>
        </pc:spChg>
        <pc:spChg chg="mod">
          <ac:chgData name="Marcus Healy" userId="267846f7772f9df2" providerId="LiveId" clId="{571C8D8C-72F2-4C64-B05F-8AF3B2136911}" dt="2023-09-20T18:36:00.429" v="1070" actId="164"/>
          <ac:spMkLst>
            <pc:docMk/>
            <pc:sldMk cId="0" sldId="260"/>
            <ac:spMk id="203" creationId="{B6F12CAA-AB2F-8C3F-16DA-C4C64F81A315}"/>
          </ac:spMkLst>
        </pc:spChg>
        <pc:spChg chg="mod">
          <ac:chgData name="Marcus Healy" userId="267846f7772f9df2" providerId="LiveId" clId="{571C8D8C-72F2-4C64-B05F-8AF3B2136911}" dt="2023-09-20T18:36:00.429" v="1070" actId="164"/>
          <ac:spMkLst>
            <pc:docMk/>
            <pc:sldMk cId="0" sldId="260"/>
            <ac:spMk id="204" creationId="{9367ABE6-CE4D-85A5-21AA-527BED650E47}"/>
          </ac:spMkLst>
        </pc:spChg>
        <pc:spChg chg="mod">
          <ac:chgData name="Marcus Healy" userId="267846f7772f9df2" providerId="LiveId" clId="{571C8D8C-72F2-4C64-B05F-8AF3B2136911}" dt="2023-09-20T18:36:00.429" v="1070" actId="164"/>
          <ac:spMkLst>
            <pc:docMk/>
            <pc:sldMk cId="0" sldId="260"/>
            <ac:spMk id="205" creationId="{CC4FC48B-61EE-723D-D97D-C22060CD8158}"/>
          </ac:spMkLst>
        </pc:spChg>
        <pc:spChg chg="mod">
          <ac:chgData name="Marcus Healy" userId="267846f7772f9df2" providerId="LiveId" clId="{571C8D8C-72F2-4C64-B05F-8AF3B2136911}" dt="2023-09-20T18:36:00.429" v="1070" actId="164"/>
          <ac:spMkLst>
            <pc:docMk/>
            <pc:sldMk cId="0" sldId="260"/>
            <ac:spMk id="206" creationId="{1B040E07-01AF-BE08-6B0C-928847734001}"/>
          </ac:spMkLst>
        </pc:spChg>
        <pc:spChg chg="mod">
          <ac:chgData name="Marcus Healy" userId="267846f7772f9df2" providerId="LiveId" clId="{571C8D8C-72F2-4C64-B05F-8AF3B2136911}" dt="2023-09-20T18:36:00.429" v="1070" actId="164"/>
          <ac:spMkLst>
            <pc:docMk/>
            <pc:sldMk cId="0" sldId="260"/>
            <ac:spMk id="207" creationId="{1C85CF85-3864-132B-26B5-A74FDF1640A3}"/>
          </ac:spMkLst>
        </pc:spChg>
        <pc:spChg chg="mod">
          <ac:chgData name="Marcus Healy" userId="267846f7772f9df2" providerId="LiveId" clId="{571C8D8C-72F2-4C64-B05F-8AF3B2136911}" dt="2023-09-20T18:36:00.429" v="1070" actId="164"/>
          <ac:spMkLst>
            <pc:docMk/>
            <pc:sldMk cId="0" sldId="260"/>
            <ac:spMk id="208" creationId="{A77B9BC7-95E5-1185-AE38-E0B4702E5B01}"/>
          </ac:spMkLst>
        </pc:spChg>
        <pc:spChg chg="mod">
          <ac:chgData name="Marcus Healy" userId="267846f7772f9df2" providerId="LiveId" clId="{571C8D8C-72F2-4C64-B05F-8AF3B2136911}" dt="2023-09-20T18:36:00.429" v="1070" actId="164"/>
          <ac:spMkLst>
            <pc:docMk/>
            <pc:sldMk cId="0" sldId="260"/>
            <ac:spMk id="211" creationId="{510742DA-2D76-9896-86D9-685471AB9F11}"/>
          </ac:spMkLst>
        </pc:spChg>
        <pc:spChg chg="mod">
          <ac:chgData name="Marcus Healy" userId="267846f7772f9df2" providerId="LiveId" clId="{571C8D8C-72F2-4C64-B05F-8AF3B2136911}" dt="2023-09-20T18:36:00.429" v="1070" actId="164"/>
          <ac:spMkLst>
            <pc:docMk/>
            <pc:sldMk cId="0" sldId="260"/>
            <ac:spMk id="213" creationId="{C10BD33E-A4E2-5171-2E2E-80312E280697}"/>
          </ac:spMkLst>
        </pc:spChg>
        <pc:spChg chg="mod">
          <ac:chgData name="Marcus Healy" userId="267846f7772f9df2" providerId="LiveId" clId="{571C8D8C-72F2-4C64-B05F-8AF3B2136911}" dt="2023-09-20T18:36:00.429" v="1070" actId="164"/>
          <ac:spMkLst>
            <pc:docMk/>
            <pc:sldMk cId="0" sldId="260"/>
            <ac:spMk id="214" creationId="{281E2244-69E0-0DD4-E4B2-0063F8B5CA45}"/>
          </ac:spMkLst>
        </pc:spChg>
        <pc:spChg chg="mod">
          <ac:chgData name="Marcus Healy" userId="267846f7772f9df2" providerId="LiveId" clId="{571C8D8C-72F2-4C64-B05F-8AF3B2136911}" dt="2023-09-20T18:36:00.429" v="1070" actId="164"/>
          <ac:spMkLst>
            <pc:docMk/>
            <pc:sldMk cId="0" sldId="260"/>
            <ac:spMk id="215" creationId="{B84CEAD7-2522-B9F3-6435-9488688A6537}"/>
          </ac:spMkLst>
        </pc:spChg>
        <pc:spChg chg="mod">
          <ac:chgData name="Marcus Healy" userId="267846f7772f9df2" providerId="LiveId" clId="{571C8D8C-72F2-4C64-B05F-8AF3B2136911}" dt="2023-09-20T18:36:00.429" v="1070" actId="164"/>
          <ac:spMkLst>
            <pc:docMk/>
            <pc:sldMk cId="0" sldId="260"/>
            <ac:spMk id="216" creationId="{18A5AAD0-6515-5288-A020-4E815B55A068}"/>
          </ac:spMkLst>
        </pc:spChg>
        <pc:spChg chg="mod">
          <ac:chgData name="Marcus Healy" userId="267846f7772f9df2" providerId="LiveId" clId="{571C8D8C-72F2-4C64-B05F-8AF3B2136911}" dt="2023-09-20T18:36:00.429" v="1070" actId="164"/>
          <ac:spMkLst>
            <pc:docMk/>
            <pc:sldMk cId="0" sldId="260"/>
            <ac:spMk id="217" creationId="{BE76EB5F-ACDE-25EA-8865-FB831A4BF554}"/>
          </ac:spMkLst>
        </pc:spChg>
        <pc:spChg chg="mod">
          <ac:chgData name="Marcus Healy" userId="267846f7772f9df2" providerId="LiveId" clId="{571C8D8C-72F2-4C64-B05F-8AF3B2136911}" dt="2023-09-20T18:36:00.429" v="1070" actId="164"/>
          <ac:spMkLst>
            <pc:docMk/>
            <pc:sldMk cId="0" sldId="260"/>
            <ac:spMk id="218" creationId="{4C37092B-A5BF-4D14-970A-1009D039B375}"/>
          </ac:spMkLst>
        </pc:spChg>
        <pc:spChg chg="mod">
          <ac:chgData name="Marcus Healy" userId="267846f7772f9df2" providerId="LiveId" clId="{571C8D8C-72F2-4C64-B05F-8AF3B2136911}" dt="2023-09-20T18:36:00.429" v="1070" actId="164"/>
          <ac:spMkLst>
            <pc:docMk/>
            <pc:sldMk cId="0" sldId="260"/>
            <ac:spMk id="219" creationId="{3FBD0D39-5F8C-5F25-81BD-D965F1847475}"/>
          </ac:spMkLst>
        </pc:spChg>
        <pc:spChg chg="mod">
          <ac:chgData name="Marcus Healy" userId="267846f7772f9df2" providerId="LiveId" clId="{571C8D8C-72F2-4C64-B05F-8AF3B2136911}" dt="2023-09-20T18:36:00.429" v="1070" actId="164"/>
          <ac:spMkLst>
            <pc:docMk/>
            <pc:sldMk cId="0" sldId="260"/>
            <ac:spMk id="221" creationId="{DBCE0AD8-3CE0-9E37-1B03-8C77A51EF72E}"/>
          </ac:spMkLst>
        </pc:spChg>
        <pc:spChg chg="mod">
          <ac:chgData name="Marcus Healy" userId="267846f7772f9df2" providerId="LiveId" clId="{571C8D8C-72F2-4C64-B05F-8AF3B2136911}" dt="2023-09-20T18:36:00.429" v="1070" actId="164"/>
          <ac:spMkLst>
            <pc:docMk/>
            <pc:sldMk cId="0" sldId="260"/>
            <ac:spMk id="222" creationId="{1E6B0809-2257-5194-B0AA-5BFC2ED89D6D}"/>
          </ac:spMkLst>
        </pc:spChg>
        <pc:spChg chg="mod">
          <ac:chgData name="Marcus Healy" userId="267846f7772f9df2" providerId="LiveId" clId="{571C8D8C-72F2-4C64-B05F-8AF3B2136911}" dt="2023-09-20T18:36:00.429" v="1070" actId="164"/>
          <ac:spMkLst>
            <pc:docMk/>
            <pc:sldMk cId="0" sldId="260"/>
            <ac:spMk id="223" creationId="{3CA72C37-7A86-8488-ECDA-1407AF7536F7}"/>
          </ac:spMkLst>
        </pc:spChg>
        <pc:spChg chg="mod">
          <ac:chgData name="Marcus Healy" userId="267846f7772f9df2" providerId="LiveId" clId="{571C8D8C-72F2-4C64-B05F-8AF3B2136911}" dt="2023-09-20T18:36:00.429" v="1070" actId="164"/>
          <ac:spMkLst>
            <pc:docMk/>
            <pc:sldMk cId="0" sldId="260"/>
            <ac:spMk id="224" creationId="{49C44DA6-7AB0-9CA7-91EE-133C5D2F2CF9}"/>
          </ac:spMkLst>
        </pc:spChg>
        <pc:spChg chg="mod">
          <ac:chgData name="Marcus Healy" userId="267846f7772f9df2" providerId="LiveId" clId="{571C8D8C-72F2-4C64-B05F-8AF3B2136911}" dt="2023-09-20T18:36:00.429" v="1070" actId="164"/>
          <ac:spMkLst>
            <pc:docMk/>
            <pc:sldMk cId="0" sldId="260"/>
            <ac:spMk id="225" creationId="{E2D95BBD-0EB9-FAFD-80A4-95BFF1F1D40E}"/>
          </ac:spMkLst>
        </pc:spChg>
        <pc:spChg chg="mod">
          <ac:chgData name="Marcus Healy" userId="267846f7772f9df2" providerId="LiveId" clId="{571C8D8C-72F2-4C64-B05F-8AF3B2136911}" dt="2023-09-20T18:36:00.429" v="1070" actId="164"/>
          <ac:spMkLst>
            <pc:docMk/>
            <pc:sldMk cId="0" sldId="260"/>
            <ac:spMk id="226" creationId="{0891B6A4-A453-EBD2-139C-90721B94696E}"/>
          </ac:spMkLst>
        </pc:spChg>
        <pc:spChg chg="mod">
          <ac:chgData name="Marcus Healy" userId="267846f7772f9df2" providerId="LiveId" clId="{571C8D8C-72F2-4C64-B05F-8AF3B2136911}" dt="2023-09-20T18:36:00.429" v="1070" actId="164"/>
          <ac:spMkLst>
            <pc:docMk/>
            <pc:sldMk cId="0" sldId="260"/>
            <ac:spMk id="227" creationId="{CD607EDE-6846-78D0-EB56-6D4E43A62992}"/>
          </ac:spMkLst>
        </pc:spChg>
        <pc:spChg chg="mod">
          <ac:chgData name="Marcus Healy" userId="267846f7772f9df2" providerId="LiveId" clId="{571C8D8C-72F2-4C64-B05F-8AF3B2136911}" dt="2023-09-20T18:36:00.429" v="1070" actId="164"/>
          <ac:spMkLst>
            <pc:docMk/>
            <pc:sldMk cId="0" sldId="260"/>
            <ac:spMk id="228" creationId="{3EE496A9-17EC-7AAF-97A9-8EAC2D620CDE}"/>
          </ac:spMkLst>
        </pc:spChg>
        <pc:spChg chg="mod">
          <ac:chgData name="Marcus Healy" userId="267846f7772f9df2" providerId="LiveId" clId="{571C8D8C-72F2-4C64-B05F-8AF3B2136911}" dt="2023-09-20T18:36:00.429" v="1070" actId="164"/>
          <ac:spMkLst>
            <pc:docMk/>
            <pc:sldMk cId="0" sldId="260"/>
            <ac:spMk id="229" creationId="{CFD9606B-0CDC-E111-FACC-3D2CFFCF727D}"/>
          </ac:spMkLst>
        </pc:spChg>
        <pc:spChg chg="mod">
          <ac:chgData name="Marcus Healy" userId="267846f7772f9df2" providerId="LiveId" clId="{571C8D8C-72F2-4C64-B05F-8AF3B2136911}" dt="2023-09-20T18:36:00.429" v="1070" actId="164"/>
          <ac:spMkLst>
            <pc:docMk/>
            <pc:sldMk cId="0" sldId="260"/>
            <ac:spMk id="231" creationId="{14063E49-4DB5-928F-E2D4-D233B5907B11}"/>
          </ac:spMkLst>
        </pc:spChg>
        <pc:spChg chg="mod">
          <ac:chgData name="Marcus Healy" userId="267846f7772f9df2" providerId="LiveId" clId="{571C8D8C-72F2-4C64-B05F-8AF3B2136911}" dt="2023-09-20T18:36:00.429" v="1070" actId="164"/>
          <ac:spMkLst>
            <pc:docMk/>
            <pc:sldMk cId="0" sldId="260"/>
            <ac:spMk id="232" creationId="{9EEECB3E-F30C-0D31-A905-ABA5A0B8004C}"/>
          </ac:spMkLst>
        </pc:spChg>
        <pc:spChg chg="mod">
          <ac:chgData name="Marcus Healy" userId="267846f7772f9df2" providerId="LiveId" clId="{571C8D8C-72F2-4C64-B05F-8AF3B2136911}" dt="2023-09-20T18:36:00.429" v="1070" actId="164"/>
          <ac:spMkLst>
            <pc:docMk/>
            <pc:sldMk cId="0" sldId="260"/>
            <ac:spMk id="233" creationId="{9C347F3E-836D-7B47-61EB-69F500F11CB9}"/>
          </ac:spMkLst>
        </pc:spChg>
        <pc:spChg chg="mod">
          <ac:chgData name="Marcus Healy" userId="267846f7772f9df2" providerId="LiveId" clId="{571C8D8C-72F2-4C64-B05F-8AF3B2136911}" dt="2023-09-20T18:36:00.429" v="1070" actId="164"/>
          <ac:spMkLst>
            <pc:docMk/>
            <pc:sldMk cId="0" sldId="260"/>
            <ac:spMk id="234" creationId="{E9A045B8-6186-6AF6-AD1E-DCA4740CE962}"/>
          </ac:spMkLst>
        </pc:spChg>
        <pc:spChg chg="mod">
          <ac:chgData name="Marcus Healy" userId="267846f7772f9df2" providerId="LiveId" clId="{571C8D8C-72F2-4C64-B05F-8AF3B2136911}" dt="2023-09-20T18:36:00.429" v="1070" actId="164"/>
          <ac:spMkLst>
            <pc:docMk/>
            <pc:sldMk cId="0" sldId="260"/>
            <ac:spMk id="235" creationId="{00F9C0F5-8BD1-5F01-6A95-7DA27D57D893}"/>
          </ac:spMkLst>
        </pc:spChg>
        <pc:spChg chg="mod">
          <ac:chgData name="Marcus Healy" userId="267846f7772f9df2" providerId="LiveId" clId="{571C8D8C-72F2-4C64-B05F-8AF3B2136911}" dt="2023-09-20T18:36:00.429" v="1070" actId="164"/>
          <ac:spMkLst>
            <pc:docMk/>
            <pc:sldMk cId="0" sldId="260"/>
            <ac:spMk id="236" creationId="{4A1F2B7F-440C-C893-6920-A2B8963498DD}"/>
          </ac:spMkLst>
        </pc:spChg>
        <pc:spChg chg="mod">
          <ac:chgData name="Marcus Healy" userId="267846f7772f9df2" providerId="LiveId" clId="{571C8D8C-72F2-4C64-B05F-8AF3B2136911}" dt="2023-09-20T18:36:00.429" v="1070" actId="164"/>
          <ac:spMkLst>
            <pc:docMk/>
            <pc:sldMk cId="0" sldId="260"/>
            <ac:spMk id="237" creationId="{D1D22257-BD0C-8361-9CB8-042AAF8F910A}"/>
          </ac:spMkLst>
        </pc:spChg>
        <pc:spChg chg="mod">
          <ac:chgData name="Marcus Healy" userId="267846f7772f9df2" providerId="LiveId" clId="{571C8D8C-72F2-4C64-B05F-8AF3B2136911}" dt="2023-09-20T18:36:00.429" v="1070" actId="164"/>
          <ac:spMkLst>
            <pc:docMk/>
            <pc:sldMk cId="0" sldId="260"/>
            <ac:spMk id="238" creationId="{6C9C7C82-4E49-6A80-747D-F360D3264F79}"/>
          </ac:spMkLst>
        </pc:spChg>
        <pc:spChg chg="mod">
          <ac:chgData name="Marcus Healy" userId="267846f7772f9df2" providerId="LiveId" clId="{571C8D8C-72F2-4C64-B05F-8AF3B2136911}" dt="2023-09-20T18:36:00.429" v="1070" actId="164"/>
          <ac:spMkLst>
            <pc:docMk/>
            <pc:sldMk cId="0" sldId="260"/>
            <ac:spMk id="239" creationId="{DAE7A452-C122-B0C6-6916-11BDB0854F9C}"/>
          </ac:spMkLst>
        </pc:spChg>
        <pc:spChg chg="mod">
          <ac:chgData name="Marcus Healy" userId="267846f7772f9df2" providerId="LiveId" clId="{571C8D8C-72F2-4C64-B05F-8AF3B2136911}" dt="2023-09-20T18:36:00.429" v="1070" actId="164"/>
          <ac:spMkLst>
            <pc:docMk/>
            <pc:sldMk cId="0" sldId="260"/>
            <ac:spMk id="242" creationId="{1EF6D7C3-062E-7252-77FB-3DD7FAA7E822}"/>
          </ac:spMkLst>
        </pc:spChg>
        <pc:spChg chg="mod">
          <ac:chgData name="Marcus Healy" userId="267846f7772f9df2" providerId="LiveId" clId="{571C8D8C-72F2-4C64-B05F-8AF3B2136911}" dt="2023-09-20T18:36:00.429" v="1070" actId="164"/>
          <ac:spMkLst>
            <pc:docMk/>
            <pc:sldMk cId="0" sldId="260"/>
            <ac:spMk id="244" creationId="{EC9A42D4-DB57-A9FF-E0F3-9914B717465C}"/>
          </ac:spMkLst>
        </pc:spChg>
        <pc:spChg chg="mod">
          <ac:chgData name="Marcus Healy" userId="267846f7772f9df2" providerId="LiveId" clId="{571C8D8C-72F2-4C64-B05F-8AF3B2136911}" dt="2023-09-20T18:36:00.429" v="1070" actId="164"/>
          <ac:spMkLst>
            <pc:docMk/>
            <pc:sldMk cId="0" sldId="260"/>
            <ac:spMk id="245" creationId="{9AA63FDC-2492-B638-1304-EDA427370EB6}"/>
          </ac:spMkLst>
        </pc:spChg>
        <pc:spChg chg="mod">
          <ac:chgData name="Marcus Healy" userId="267846f7772f9df2" providerId="LiveId" clId="{571C8D8C-72F2-4C64-B05F-8AF3B2136911}" dt="2023-09-20T18:36:00.429" v="1070" actId="164"/>
          <ac:spMkLst>
            <pc:docMk/>
            <pc:sldMk cId="0" sldId="260"/>
            <ac:spMk id="246" creationId="{B024AF22-6B9F-B6AD-B3ED-57A624EB3D2E}"/>
          </ac:spMkLst>
        </pc:spChg>
        <pc:spChg chg="mod">
          <ac:chgData name="Marcus Healy" userId="267846f7772f9df2" providerId="LiveId" clId="{571C8D8C-72F2-4C64-B05F-8AF3B2136911}" dt="2023-09-20T18:36:00.429" v="1070" actId="164"/>
          <ac:spMkLst>
            <pc:docMk/>
            <pc:sldMk cId="0" sldId="260"/>
            <ac:spMk id="247" creationId="{559B791D-CF90-ACB3-F967-9D87702B429F}"/>
          </ac:spMkLst>
        </pc:spChg>
        <pc:spChg chg="mod">
          <ac:chgData name="Marcus Healy" userId="267846f7772f9df2" providerId="LiveId" clId="{571C8D8C-72F2-4C64-B05F-8AF3B2136911}" dt="2023-09-20T18:36:00.429" v="1070" actId="164"/>
          <ac:spMkLst>
            <pc:docMk/>
            <pc:sldMk cId="0" sldId="260"/>
            <ac:spMk id="248" creationId="{AC63E915-C37E-C9AA-4BCB-0F8A7656F254}"/>
          </ac:spMkLst>
        </pc:spChg>
        <pc:spChg chg="mod">
          <ac:chgData name="Marcus Healy" userId="267846f7772f9df2" providerId="LiveId" clId="{571C8D8C-72F2-4C64-B05F-8AF3B2136911}" dt="2023-09-20T18:36:00.429" v="1070" actId="164"/>
          <ac:spMkLst>
            <pc:docMk/>
            <pc:sldMk cId="0" sldId="260"/>
            <ac:spMk id="249" creationId="{20FB9321-067E-2B83-1A8B-1315040E6930}"/>
          </ac:spMkLst>
        </pc:spChg>
        <pc:spChg chg="mod">
          <ac:chgData name="Marcus Healy" userId="267846f7772f9df2" providerId="LiveId" clId="{571C8D8C-72F2-4C64-B05F-8AF3B2136911}" dt="2023-09-20T18:36:00.429" v="1070" actId="164"/>
          <ac:spMkLst>
            <pc:docMk/>
            <pc:sldMk cId="0" sldId="260"/>
            <ac:spMk id="250" creationId="{771F78D9-F508-F5E5-058D-717031DED5D7}"/>
          </ac:spMkLst>
        </pc:spChg>
        <pc:spChg chg="mod">
          <ac:chgData name="Marcus Healy" userId="267846f7772f9df2" providerId="LiveId" clId="{571C8D8C-72F2-4C64-B05F-8AF3B2136911}" dt="2023-09-20T18:36:00.429" v="1070" actId="164"/>
          <ac:spMkLst>
            <pc:docMk/>
            <pc:sldMk cId="0" sldId="260"/>
            <ac:spMk id="252" creationId="{9FC6FCB9-093F-4C7C-F410-641313A4B5A4}"/>
          </ac:spMkLst>
        </pc:spChg>
        <pc:spChg chg="mod">
          <ac:chgData name="Marcus Healy" userId="267846f7772f9df2" providerId="LiveId" clId="{571C8D8C-72F2-4C64-B05F-8AF3B2136911}" dt="2023-09-20T18:36:00.429" v="1070" actId="164"/>
          <ac:spMkLst>
            <pc:docMk/>
            <pc:sldMk cId="0" sldId="260"/>
            <ac:spMk id="253" creationId="{90575DAE-7B07-BB80-5758-6CBE58FCA495}"/>
          </ac:spMkLst>
        </pc:spChg>
        <pc:spChg chg="mod">
          <ac:chgData name="Marcus Healy" userId="267846f7772f9df2" providerId="LiveId" clId="{571C8D8C-72F2-4C64-B05F-8AF3B2136911}" dt="2023-09-20T18:36:00.429" v="1070" actId="164"/>
          <ac:spMkLst>
            <pc:docMk/>
            <pc:sldMk cId="0" sldId="260"/>
            <ac:spMk id="254" creationId="{44C1A66B-2CAD-F025-C5B9-1E95A7CB37FD}"/>
          </ac:spMkLst>
        </pc:spChg>
        <pc:spChg chg="mod">
          <ac:chgData name="Marcus Healy" userId="267846f7772f9df2" providerId="LiveId" clId="{571C8D8C-72F2-4C64-B05F-8AF3B2136911}" dt="2023-09-20T18:36:00.429" v="1070" actId="164"/>
          <ac:spMkLst>
            <pc:docMk/>
            <pc:sldMk cId="0" sldId="260"/>
            <ac:spMk id="255" creationId="{44E49786-22A3-B0C9-BCEB-DDBA55141547}"/>
          </ac:spMkLst>
        </pc:spChg>
        <pc:spChg chg="mod">
          <ac:chgData name="Marcus Healy" userId="267846f7772f9df2" providerId="LiveId" clId="{571C8D8C-72F2-4C64-B05F-8AF3B2136911}" dt="2023-09-20T18:36:00.429" v="1070" actId="164"/>
          <ac:spMkLst>
            <pc:docMk/>
            <pc:sldMk cId="0" sldId="260"/>
            <ac:spMk id="256" creationId="{3D43955D-9282-F5AC-D63A-46874048F5CE}"/>
          </ac:spMkLst>
        </pc:spChg>
        <pc:spChg chg="mod">
          <ac:chgData name="Marcus Healy" userId="267846f7772f9df2" providerId="LiveId" clId="{571C8D8C-72F2-4C64-B05F-8AF3B2136911}" dt="2023-09-20T18:36:00.429" v="1070" actId="164"/>
          <ac:spMkLst>
            <pc:docMk/>
            <pc:sldMk cId="0" sldId="260"/>
            <ac:spMk id="257" creationId="{18831778-2D25-C23A-FBBF-8C9D98E6B6FD}"/>
          </ac:spMkLst>
        </pc:spChg>
        <pc:spChg chg="mod">
          <ac:chgData name="Marcus Healy" userId="267846f7772f9df2" providerId="LiveId" clId="{571C8D8C-72F2-4C64-B05F-8AF3B2136911}" dt="2023-09-20T18:36:00.429" v="1070" actId="164"/>
          <ac:spMkLst>
            <pc:docMk/>
            <pc:sldMk cId="0" sldId="260"/>
            <ac:spMk id="258" creationId="{4A611428-82DE-566E-6BEE-67A022E3EEE1}"/>
          </ac:spMkLst>
        </pc:spChg>
        <pc:spChg chg="mod">
          <ac:chgData name="Marcus Healy" userId="267846f7772f9df2" providerId="LiveId" clId="{571C8D8C-72F2-4C64-B05F-8AF3B2136911}" dt="2023-09-20T18:36:00.429" v="1070" actId="164"/>
          <ac:spMkLst>
            <pc:docMk/>
            <pc:sldMk cId="0" sldId="260"/>
            <ac:spMk id="259" creationId="{9642BDA8-AD72-82AA-2A6D-49977739F328}"/>
          </ac:spMkLst>
        </pc:spChg>
        <pc:spChg chg="mod">
          <ac:chgData name="Marcus Healy" userId="267846f7772f9df2" providerId="LiveId" clId="{571C8D8C-72F2-4C64-B05F-8AF3B2136911}" dt="2023-09-20T18:36:00.429" v="1070" actId="164"/>
          <ac:spMkLst>
            <pc:docMk/>
            <pc:sldMk cId="0" sldId="260"/>
            <ac:spMk id="260" creationId="{1B3BE6FF-D87B-A1D0-F31B-3A6A4BF49DCE}"/>
          </ac:spMkLst>
        </pc:spChg>
        <pc:spChg chg="mod">
          <ac:chgData name="Marcus Healy" userId="267846f7772f9df2" providerId="LiveId" clId="{571C8D8C-72F2-4C64-B05F-8AF3B2136911}" dt="2023-09-20T18:36:00.429" v="1070" actId="164"/>
          <ac:spMkLst>
            <pc:docMk/>
            <pc:sldMk cId="0" sldId="260"/>
            <ac:spMk id="262" creationId="{4E1E39CB-2BA8-C70F-3688-6517006F21E8}"/>
          </ac:spMkLst>
        </pc:spChg>
        <pc:spChg chg="mod">
          <ac:chgData name="Marcus Healy" userId="267846f7772f9df2" providerId="LiveId" clId="{571C8D8C-72F2-4C64-B05F-8AF3B2136911}" dt="2023-09-20T18:36:00.429" v="1070" actId="164"/>
          <ac:spMkLst>
            <pc:docMk/>
            <pc:sldMk cId="0" sldId="260"/>
            <ac:spMk id="263" creationId="{61F2736B-B117-10C5-9F91-2A5D57EEE34A}"/>
          </ac:spMkLst>
        </pc:spChg>
        <pc:spChg chg="mod">
          <ac:chgData name="Marcus Healy" userId="267846f7772f9df2" providerId="LiveId" clId="{571C8D8C-72F2-4C64-B05F-8AF3B2136911}" dt="2023-09-20T18:36:00.429" v="1070" actId="164"/>
          <ac:spMkLst>
            <pc:docMk/>
            <pc:sldMk cId="0" sldId="260"/>
            <ac:spMk id="264" creationId="{E429F679-417F-6CC4-610B-F4D47578A07B}"/>
          </ac:spMkLst>
        </pc:spChg>
        <pc:spChg chg="mod">
          <ac:chgData name="Marcus Healy" userId="267846f7772f9df2" providerId="LiveId" clId="{571C8D8C-72F2-4C64-B05F-8AF3B2136911}" dt="2023-09-20T18:36:00.429" v="1070" actId="164"/>
          <ac:spMkLst>
            <pc:docMk/>
            <pc:sldMk cId="0" sldId="260"/>
            <ac:spMk id="265" creationId="{DD91BBE9-2F9F-D48C-1887-DF0274E216D8}"/>
          </ac:spMkLst>
        </pc:spChg>
        <pc:spChg chg="mod">
          <ac:chgData name="Marcus Healy" userId="267846f7772f9df2" providerId="LiveId" clId="{571C8D8C-72F2-4C64-B05F-8AF3B2136911}" dt="2023-09-20T18:36:00.429" v="1070" actId="164"/>
          <ac:spMkLst>
            <pc:docMk/>
            <pc:sldMk cId="0" sldId="260"/>
            <ac:spMk id="266" creationId="{5E12D67A-3352-78F2-784B-2EE23926C779}"/>
          </ac:spMkLst>
        </pc:spChg>
        <pc:spChg chg="mod">
          <ac:chgData name="Marcus Healy" userId="267846f7772f9df2" providerId="LiveId" clId="{571C8D8C-72F2-4C64-B05F-8AF3B2136911}" dt="2023-09-20T18:36:00.429" v="1070" actId="164"/>
          <ac:spMkLst>
            <pc:docMk/>
            <pc:sldMk cId="0" sldId="260"/>
            <ac:spMk id="267" creationId="{9385FEB2-6923-A825-4435-9D0E28EC937F}"/>
          </ac:spMkLst>
        </pc:spChg>
        <pc:spChg chg="mod">
          <ac:chgData name="Marcus Healy" userId="267846f7772f9df2" providerId="LiveId" clId="{571C8D8C-72F2-4C64-B05F-8AF3B2136911}" dt="2023-09-20T18:36:00.429" v="1070" actId="164"/>
          <ac:spMkLst>
            <pc:docMk/>
            <pc:sldMk cId="0" sldId="260"/>
            <ac:spMk id="268" creationId="{0F536DB6-9937-85F3-A679-276DE4A8E484}"/>
          </ac:spMkLst>
        </pc:spChg>
        <pc:spChg chg="mod">
          <ac:chgData name="Marcus Healy" userId="267846f7772f9df2" providerId="LiveId" clId="{571C8D8C-72F2-4C64-B05F-8AF3B2136911}" dt="2023-09-20T18:36:00.429" v="1070" actId="164"/>
          <ac:spMkLst>
            <pc:docMk/>
            <pc:sldMk cId="0" sldId="260"/>
            <ac:spMk id="269" creationId="{FF1746C1-5522-EF14-F52D-C09F80C18F49}"/>
          </ac:spMkLst>
        </pc:spChg>
        <pc:spChg chg="mod">
          <ac:chgData name="Marcus Healy" userId="267846f7772f9df2" providerId="LiveId" clId="{571C8D8C-72F2-4C64-B05F-8AF3B2136911}" dt="2023-09-20T18:36:00.429" v="1070" actId="164"/>
          <ac:spMkLst>
            <pc:docMk/>
            <pc:sldMk cId="0" sldId="260"/>
            <ac:spMk id="270" creationId="{9CC27C42-BC10-1FE1-336B-C2D9C151928C}"/>
          </ac:spMkLst>
        </pc:spChg>
        <pc:spChg chg="mod">
          <ac:chgData name="Marcus Healy" userId="267846f7772f9df2" providerId="LiveId" clId="{571C8D8C-72F2-4C64-B05F-8AF3B2136911}" dt="2023-09-20T18:36:00.429" v="1070" actId="164"/>
          <ac:spMkLst>
            <pc:docMk/>
            <pc:sldMk cId="0" sldId="260"/>
            <ac:spMk id="273" creationId="{DC9572E3-C056-7323-79C3-9A41544C10F7}"/>
          </ac:spMkLst>
        </pc:spChg>
        <pc:spChg chg="mod">
          <ac:chgData name="Marcus Healy" userId="267846f7772f9df2" providerId="LiveId" clId="{571C8D8C-72F2-4C64-B05F-8AF3B2136911}" dt="2023-09-20T18:36:00.429" v="1070" actId="164"/>
          <ac:spMkLst>
            <pc:docMk/>
            <pc:sldMk cId="0" sldId="260"/>
            <ac:spMk id="275" creationId="{B578B659-D356-6AD8-734C-79D87C019AC2}"/>
          </ac:spMkLst>
        </pc:spChg>
        <pc:spChg chg="mod">
          <ac:chgData name="Marcus Healy" userId="267846f7772f9df2" providerId="LiveId" clId="{571C8D8C-72F2-4C64-B05F-8AF3B2136911}" dt="2023-09-20T18:36:00.429" v="1070" actId="164"/>
          <ac:spMkLst>
            <pc:docMk/>
            <pc:sldMk cId="0" sldId="260"/>
            <ac:spMk id="276" creationId="{D6E28D3C-7782-5C95-D26E-F44C55C7EBA2}"/>
          </ac:spMkLst>
        </pc:spChg>
        <pc:spChg chg="mod">
          <ac:chgData name="Marcus Healy" userId="267846f7772f9df2" providerId="LiveId" clId="{571C8D8C-72F2-4C64-B05F-8AF3B2136911}" dt="2023-09-20T18:36:00.429" v="1070" actId="164"/>
          <ac:spMkLst>
            <pc:docMk/>
            <pc:sldMk cId="0" sldId="260"/>
            <ac:spMk id="277" creationId="{29303698-2AC4-6C60-D938-24A8B8E65A4F}"/>
          </ac:spMkLst>
        </pc:spChg>
        <pc:spChg chg="mod">
          <ac:chgData name="Marcus Healy" userId="267846f7772f9df2" providerId="LiveId" clId="{571C8D8C-72F2-4C64-B05F-8AF3B2136911}" dt="2023-09-20T18:36:00.429" v="1070" actId="164"/>
          <ac:spMkLst>
            <pc:docMk/>
            <pc:sldMk cId="0" sldId="260"/>
            <ac:spMk id="278" creationId="{47C5E314-CBEF-3D09-F51C-21F85426952B}"/>
          </ac:spMkLst>
        </pc:spChg>
        <pc:spChg chg="mod">
          <ac:chgData name="Marcus Healy" userId="267846f7772f9df2" providerId="LiveId" clId="{571C8D8C-72F2-4C64-B05F-8AF3B2136911}" dt="2023-09-20T18:36:00.429" v="1070" actId="164"/>
          <ac:spMkLst>
            <pc:docMk/>
            <pc:sldMk cId="0" sldId="260"/>
            <ac:spMk id="279" creationId="{9CA35ED8-6CFD-1A3F-6D88-7BD89F03CF70}"/>
          </ac:spMkLst>
        </pc:spChg>
        <pc:spChg chg="mod">
          <ac:chgData name="Marcus Healy" userId="267846f7772f9df2" providerId="LiveId" clId="{571C8D8C-72F2-4C64-B05F-8AF3B2136911}" dt="2023-09-20T18:36:00.429" v="1070" actId="164"/>
          <ac:spMkLst>
            <pc:docMk/>
            <pc:sldMk cId="0" sldId="260"/>
            <ac:spMk id="280" creationId="{5F7014D4-A762-BAF5-4AD4-13F0D11B8455}"/>
          </ac:spMkLst>
        </pc:spChg>
        <pc:spChg chg="mod">
          <ac:chgData name="Marcus Healy" userId="267846f7772f9df2" providerId="LiveId" clId="{571C8D8C-72F2-4C64-B05F-8AF3B2136911}" dt="2023-09-20T18:36:00.429" v="1070" actId="164"/>
          <ac:spMkLst>
            <pc:docMk/>
            <pc:sldMk cId="0" sldId="260"/>
            <ac:spMk id="281" creationId="{7779A926-BE20-B83B-B5CA-1B4403F88C0F}"/>
          </ac:spMkLst>
        </pc:spChg>
        <pc:spChg chg="mod">
          <ac:chgData name="Marcus Healy" userId="267846f7772f9df2" providerId="LiveId" clId="{571C8D8C-72F2-4C64-B05F-8AF3B2136911}" dt="2023-09-20T18:36:00.429" v="1070" actId="164"/>
          <ac:spMkLst>
            <pc:docMk/>
            <pc:sldMk cId="0" sldId="260"/>
            <ac:spMk id="283" creationId="{BC9579C8-8C04-74B9-92AA-17A6E61414F6}"/>
          </ac:spMkLst>
        </pc:spChg>
        <pc:spChg chg="mod">
          <ac:chgData name="Marcus Healy" userId="267846f7772f9df2" providerId="LiveId" clId="{571C8D8C-72F2-4C64-B05F-8AF3B2136911}" dt="2023-09-20T18:36:00.429" v="1070" actId="164"/>
          <ac:spMkLst>
            <pc:docMk/>
            <pc:sldMk cId="0" sldId="260"/>
            <ac:spMk id="284" creationId="{57B8533C-8E68-D496-DDC6-B391411FF139}"/>
          </ac:spMkLst>
        </pc:spChg>
        <pc:spChg chg="mod">
          <ac:chgData name="Marcus Healy" userId="267846f7772f9df2" providerId="LiveId" clId="{571C8D8C-72F2-4C64-B05F-8AF3B2136911}" dt="2023-09-20T18:36:00.429" v="1070" actId="164"/>
          <ac:spMkLst>
            <pc:docMk/>
            <pc:sldMk cId="0" sldId="260"/>
            <ac:spMk id="285" creationId="{50CDD24E-C157-2740-CC97-B4A7A0CE4BF5}"/>
          </ac:spMkLst>
        </pc:spChg>
        <pc:spChg chg="mod">
          <ac:chgData name="Marcus Healy" userId="267846f7772f9df2" providerId="LiveId" clId="{571C8D8C-72F2-4C64-B05F-8AF3B2136911}" dt="2023-09-20T18:36:00.429" v="1070" actId="164"/>
          <ac:spMkLst>
            <pc:docMk/>
            <pc:sldMk cId="0" sldId="260"/>
            <ac:spMk id="286" creationId="{6C74EB6C-E752-3143-4F59-F7763F335F91}"/>
          </ac:spMkLst>
        </pc:spChg>
        <pc:spChg chg="mod">
          <ac:chgData name="Marcus Healy" userId="267846f7772f9df2" providerId="LiveId" clId="{571C8D8C-72F2-4C64-B05F-8AF3B2136911}" dt="2023-09-20T18:36:00.429" v="1070" actId="164"/>
          <ac:spMkLst>
            <pc:docMk/>
            <pc:sldMk cId="0" sldId="260"/>
            <ac:spMk id="287" creationId="{024BE6F5-1C96-D55E-4C19-E48563D70A49}"/>
          </ac:spMkLst>
        </pc:spChg>
        <pc:spChg chg="mod">
          <ac:chgData name="Marcus Healy" userId="267846f7772f9df2" providerId="LiveId" clId="{571C8D8C-72F2-4C64-B05F-8AF3B2136911}" dt="2023-09-20T18:36:00.429" v="1070" actId="164"/>
          <ac:spMkLst>
            <pc:docMk/>
            <pc:sldMk cId="0" sldId="260"/>
            <ac:spMk id="288" creationId="{7D0FE0F8-AA95-863E-E73F-32E594AD13DD}"/>
          </ac:spMkLst>
        </pc:spChg>
        <pc:spChg chg="mod">
          <ac:chgData name="Marcus Healy" userId="267846f7772f9df2" providerId="LiveId" clId="{571C8D8C-72F2-4C64-B05F-8AF3B2136911}" dt="2023-09-20T18:36:00.429" v="1070" actId="164"/>
          <ac:spMkLst>
            <pc:docMk/>
            <pc:sldMk cId="0" sldId="260"/>
            <ac:spMk id="289" creationId="{7001A73E-2B0A-A8BD-219C-13AB75E5E2BE}"/>
          </ac:spMkLst>
        </pc:spChg>
        <pc:spChg chg="mod">
          <ac:chgData name="Marcus Healy" userId="267846f7772f9df2" providerId="LiveId" clId="{571C8D8C-72F2-4C64-B05F-8AF3B2136911}" dt="2023-09-20T18:36:00.429" v="1070" actId="164"/>
          <ac:spMkLst>
            <pc:docMk/>
            <pc:sldMk cId="0" sldId="260"/>
            <ac:spMk id="290" creationId="{93A4830A-B66A-3D10-4C8F-5622B91675FF}"/>
          </ac:spMkLst>
        </pc:spChg>
        <pc:spChg chg="mod">
          <ac:chgData name="Marcus Healy" userId="267846f7772f9df2" providerId="LiveId" clId="{571C8D8C-72F2-4C64-B05F-8AF3B2136911}" dt="2023-09-20T18:36:00.429" v="1070" actId="164"/>
          <ac:spMkLst>
            <pc:docMk/>
            <pc:sldMk cId="0" sldId="260"/>
            <ac:spMk id="291" creationId="{B93668AD-3827-EB18-C86F-5648A8C6BBA1}"/>
          </ac:spMkLst>
        </pc:spChg>
        <pc:spChg chg="mod">
          <ac:chgData name="Marcus Healy" userId="267846f7772f9df2" providerId="LiveId" clId="{571C8D8C-72F2-4C64-B05F-8AF3B2136911}" dt="2023-09-20T18:36:00.429" v="1070" actId="164"/>
          <ac:spMkLst>
            <pc:docMk/>
            <pc:sldMk cId="0" sldId="260"/>
            <ac:spMk id="293" creationId="{54469DA8-6B6A-919B-ADA3-7441B06FEC64}"/>
          </ac:spMkLst>
        </pc:spChg>
        <pc:spChg chg="mod">
          <ac:chgData name="Marcus Healy" userId="267846f7772f9df2" providerId="LiveId" clId="{571C8D8C-72F2-4C64-B05F-8AF3B2136911}" dt="2023-09-20T18:36:00.429" v="1070" actId="164"/>
          <ac:spMkLst>
            <pc:docMk/>
            <pc:sldMk cId="0" sldId="260"/>
            <ac:spMk id="294" creationId="{C058E0C2-45F6-D44D-FDEA-23A6EDDCB713}"/>
          </ac:spMkLst>
        </pc:spChg>
        <pc:spChg chg="mod">
          <ac:chgData name="Marcus Healy" userId="267846f7772f9df2" providerId="LiveId" clId="{571C8D8C-72F2-4C64-B05F-8AF3B2136911}" dt="2023-09-20T18:36:00.429" v="1070" actId="164"/>
          <ac:spMkLst>
            <pc:docMk/>
            <pc:sldMk cId="0" sldId="260"/>
            <ac:spMk id="295" creationId="{F3BDA602-23D8-506B-8C37-44BE58D7ECE3}"/>
          </ac:spMkLst>
        </pc:spChg>
        <pc:spChg chg="mod">
          <ac:chgData name="Marcus Healy" userId="267846f7772f9df2" providerId="LiveId" clId="{571C8D8C-72F2-4C64-B05F-8AF3B2136911}" dt="2023-09-20T18:36:00.429" v="1070" actId="164"/>
          <ac:spMkLst>
            <pc:docMk/>
            <pc:sldMk cId="0" sldId="260"/>
            <ac:spMk id="296" creationId="{15D0157A-4EB3-F7D5-7484-5E964199F11E}"/>
          </ac:spMkLst>
        </pc:spChg>
        <pc:spChg chg="mod">
          <ac:chgData name="Marcus Healy" userId="267846f7772f9df2" providerId="LiveId" clId="{571C8D8C-72F2-4C64-B05F-8AF3B2136911}" dt="2023-09-20T18:36:00.429" v="1070" actId="164"/>
          <ac:spMkLst>
            <pc:docMk/>
            <pc:sldMk cId="0" sldId="260"/>
            <ac:spMk id="297" creationId="{194F9117-A1B1-7045-0F8F-FB93A90CAE28}"/>
          </ac:spMkLst>
        </pc:spChg>
        <pc:spChg chg="mod">
          <ac:chgData name="Marcus Healy" userId="267846f7772f9df2" providerId="LiveId" clId="{571C8D8C-72F2-4C64-B05F-8AF3B2136911}" dt="2023-09-20T18:36:00.429" v="1070" actId="164"/>
          <ac:spMkLst>
            <pc:docMk/>
            <pc:sldMk cId="0" sldId="260"/>
            <ac:spMk id="298" creationId="{B4F27DC2-2168-F2C9-F599-4A9ED9BC9347}"/>
          </ac:spMkLst>
        </pc:spChg>
        <pc:spChg chg="mod">
          <ac:chgData name="Marcus Healy" userId="267846f7772f9df2" providerId="LiveId" clId="{571C8D8C-72F2-4C64-B05F-8AF3B2136911}" dt="2023-09-20T18:36:00.429" v="1070" actId="164"/>
          <ac:spMkLst>
            <pc:docMk/>
            <pc:sldMk cId="0" sldId="260"/>
            <ac:spMk id="299" creationId="{F78AB9EF-3211-2480-D652-2CC26690140B}"/>
          </ac:spMkLst>
        </pc:spChg>
        <pc:spChg chg="mod">
          <ac:chgData name="Marcus Healy" userId="267846f7772f9df2" providerId="LiveId" clId="{571C8D8C-72F2-4C64-B05F-8AF3B2136911}" dt="2023-09-20T18:36:00.429" v="1070" actId="164"/>
          <ac:spMkLst>
            <pc:docMk/>
            <pc:sldMk cId="0" sldId="260"/>
            <ac:spMk id="300" creationId="{FF84EF84-B33D-2915-CA8D-8C5D988F21A6}"/>
          </ac:spMkLst>
        </pc:spChg>
        <pc:spChg chg="mod">
          <ac:chgData name="Marcus Healy" userId="267846f7772f9df2" providerId="LiveId" clId="{571C8D8C-72F2-4C64-B05F-8AF3B2136911}" dt="2023-09-20T18:36:00.429" v="1070" actId="164"/>
          <ac:spMkLst>
            <pc:docMk/>
            <pc:sldMk cId="0" sldId="260"/>
            <ac:spMk id="301" creationId="{2982907B-D10C-F06D-5F68-E693B7FF9438}"/>
          </ac:spMkLst>
        </pc:spChg>
        <pc:spChg chg="mod">
          <ac:chgData name="Marcus Healy" userId="267846f7772f9df2" providerId="LiveId" clId="{571C8D8C-72F2-4C64-B05F-8AF3B2136911}" dt="2023-09-20T18:36:00.429" v="1070" actId="164"/>
          <ac:spMkLst>
            <pc:docMk/>
            <pc:sldMk cId="0" sldId="260"/>
            <ac:spMk id="304" creationId="{CF47060C-A86F-395B-770C-EFDFFF35C36A}"/>
          </ac:spMkLst>
        </pc:spChg>
        <pc:spChg chg="mod">
          <ac:chgData name="Marcus Healy" userId="267846f7772f9df2" providerId="LiveId" clId="{571C8D8C-72F2-4C64-B05F-8AF3B2136911}" dt="2023-09-20T18:36:00.429" v="1070" actId="164"/>
          <ac:spMkLst>
            <pc:docMk/>
            <pc:sldMk cId="0" sldId="260"/>
            <ac:spMk id="306" creationId="{1B08E2E5-9AFE-C95F-1F0D-F6062F017807}"/>
          </ac:spMkLst>
        </pc:spChg>
        <pc:spChg chg="mod">
          <ac:chgData name="Marcus Healy" userId="267846f7772f9df2" providerId="LiveId" clId="{571C8D8C-72F2-4C64-B05F-8AF3B2136911}" dt="2023-09-20T18:36:00.429" v="1070" actId="164"/>
          <ac:spMkLst>
            <pc:docMk/>
            <pc:sldMk cId="0" sldId="260"/>
            <ac:spMk id="307" creationId="{223AB543-6DDA-6B5D-C5D1-9F234B3A1974}"/>
          </ac:spMkLst>
        </pc:spChg>
        <pc:spChg chg="mod">
          <ac:chgData name="Marcus Healy" userId="267846f7772f9df2" providerId="LiveId" clId="{571C8D8C-72F2-4C64-B05F-8AF3B2136911}" dt="2023-09-20T18:36:00.429" v="1070" actId="164"/>
          <ac:spMkLst>
            <pc:docMk/>
            <pc:sldMk cId="0" sldId="260"/>
            <ac:spMk id="308" creationId="{F3A85250-1FB5-5829-AA88-74C2E9FF6D39}"/>
          </ac:spMkLst>
        </pc:spChg>
        <pc:spChg chg="mod">
          <ac:chgData name="Marcus Healy" userId="267846f7772f9df2" providerId="LiveId" clId="{571C8D8C-72F2-4C64-B05F-8AF3B2136911}" dt="2023-09-20T18:36:00.429" v="1070" actId="164"/>
          <ac:spMkLst>
            <pc:docMk/>
            <pc:sldMk cId="0" sldId="260"/>
            <ac:spMk id="309" creationId="{B398C45B-A4F7-53AC-D985-0885CDAB8AC7}"/>
          </ac:spMkLst>
        </pc:spChg>
        <pc:spChg chg="mod">
          <ac:chgData name="Marcus Healy" userId="267846f7772f9df2" providerId="LiveId" clId="{571C8D8C-72F2-4C64-B05F-8AF3B2136911}" dt="2023-09-20T18:36:00.429" v="1070" actId="164"/>
          <ac:spMkLst>
            <pc:docMk/>
            <pc:sldMk cId="0" sldId="260"/>
            <ac:spMk id="310" creationId="{ADDDBDCF-BB47-2C00-9E0F-ADBBBFED6A6B}"/>
          </ac:spMkLst>
        </pc:spChg>
        <pc:spChg chg="mod">
          <ac:chgData name="Marcus Healy" userId="267846f7772f9df2" providerId="LiveId" clId="{571C8D8C-72F2-4C64-B05F-8AF3B2136911}" dt="2023-09-20T18:36:00.429" v="1070" actId="164"/>
          <ac:spMkLst>
            <pc:docMk/>
            <pc:sldMk cId="0" sldId="260"/>
            <ac:spMk id="311" creationId="{507E5D14-D654-F708-59BF-762195F94BD4}"/>
          </ac:spMkLst>
        </pc:spChg>
        <pc:spChg chg="mod">
          <ac:chgData name="Marcus Healy" userId="267846f7772f9df2" providerId="LiveId" clId="{571C8D8C-72F2-4C64-B05F-8AF3B2136911}" dt="2023-09-20T18:36:00.429" v="1070" actId="164"/>
          <ac:spMkLst>
            <pc:docMk/>
            <pc:sldMk cId="0" sldId="260"/>
            <ac:spMk id="312" creationId="{CB1D4520-2AF3-F10F-21FB-B9B791088058}"/>
          </ac:spMkLst>
        </pc:spChg>
        <pc:spChg chg="mod">
          <ac:chgData name="Marcus Healy" userId="267846f7772f9df2" providerId="LiveId" clId="{571C8D8C-72F2-4C64-B05F-8AF3B2136911}" dt="2023-09-20T18:36:00.429" v="1070" actId="164"/>
          <ac:spMkLst>
            <pc:docMk/>
            <pc:sldMk cId="0" sldId="260"/>
            <ac:spMk id="314" creationId="{0A774A9F-AF09-F11F-A55B-E9E481901D28}"/>
          </ac:spMkLst>
        </pc:spChg>
        <pc:spChg chg="mod">
          <ac:chgData name="Marcus Healy" userId="267846f7772f9df2" providerId="LiveId" clId="{571C8D8C-72F2-4C64-B05F-8AF3B2136911}" dt="2023-09-20T18:36:00.429" v="1070" actId="164"/>
          <ac:spMkLst>
            <pc:docMk/>
            <pc:sldMk cId="0" sldId="260"/>
            <ac:spMk id="315" creationId="{56CA9649-6DCA-63B4-F1EA-8E4EDDB926CC}"/>
          </ac:spMkLst>
        </pc:spChg>
        <pc:spChg chg="mod">
          <ac:chgData name="Marcus Healy" userId="267846f7772f9df2" providerId="LiveId" clId="{571C8D8C-72F2-4C64-B05F-8AF3B2136911}" dt="2023-09-20T18:36:00.429" v="1070" actId="164"/>
          <ac:spMkLst>
            <pc:docMk/>
            <pc:sldMk cId="0" sldId="260"/>
            <ac:spMk id="316" creationId="{AF006025-F014-54F1-4BCC-48492625BF5A}"/>
          </ac:spMkLst>
        </pc:spChg>
        <pc:spChg chg="mod">
          <ac:chgData name="Marcus Healy" userId="267846f7772f9df2" providerId="LiveId" clId="{571C8D8C-72F2-4C64-B05F-8AF3B2136911}" dt="2023-09-20T18:36:00.429" v="1070" actId="164"/>
          <ac:spMkLst>
            <pc:docMk/>
            <pc:sldMk cId="0" sldId="260"/>
            <ac:spMk id="317" creationId="{146A381C-ADC1-A8E5-CE83-4496B5B943B6}"/>
          </ac:spMkLst>
        </pc:spChg>
        <pc:spChg chg="mod">
          <ac:chgData name="Marcus Healy" userId="267846f7772f9df2" providerId="LiveId" clId="{571C8D8C-72F2-4C64-B05F-8AF3B2136911}" dt="2023-09-20T18:36:00.429" v="1070" actId="164"/>
          <ac:spMkLst>
            <pc:docMk/>
            <pc:sldMk cId="0" sldId="260"/>
            <ac:spMk id="318" creationId="{B873C109-AB58-DD9C-6EA3-8E795F49C267}"/>
          </ac:spMkLst>
        </pc:spChg>
        <pc:spChg chg="mod">
          <ac:chgData name="Marcus Healy" userId="267846f7772f9df2" providerId="LiveId" clId="{571C8D8C-72F2-4C64-B05F-8AF3B2136911}" dt="2023-09-20T18:36:00.429" v="1070" actId="164"/>
          <ac:spMkLst>
            <pc:docMk/>
            <pc:sldMk cId="0" sldId="260"/>
            <ac:spMk id="319" creationId="{DD603ECE-6EAC-C172-E92D-7EA99B6E914A}"/>
          </ac:spMkLst>
        </pc:spChg>
        <pc:spChg chg="mod">
          <ac:chgData name="Marcus Healy" userId="267846f7772f9df2" providerId="LiveId" clId="{571C8D8C-72F2-4C64-B05F-8AF3B2136911}" dt="2023-09-20T18:36:00.429" v="1070" actId="164"/>
          <ac:spMkLst>
            <pc:docMk/>
            <pc:sldMk cId="0" sldId="260"/>
            <ac:spMk id="320" creationId="{9CCED23D-BB73-12D7-E237-571F105CB9FA}"/>
          </ac:spMkLst>
        </pc:spChg>
        <pc:spChg chg="mod">
          <ac:chgData name="Marcus Healy" userId="267846f7772f9df2" providerId="LiveId" clId="{571C8D8C-72F2-4C64-B05F-8AF3B2136911}" dt="2023-09-20T18:36:00.429" v="1070" actId="164"/>
          <ac:spMkLst>
            <pc:docMk/>
            <pc:sldMk cId="0" sldId="260"/>
            <ac:spMk id="321" creationId="{44200D1F-58B0-0C5E-7126-C73A5EFA1D0A}"/>
          </ac:spMkLst>
        </pc:spChg>
        <pc:spChg chg="mod">
          <ac:chgData name="Marcus Healy" userId="267846f7772f9df2" providerId="LiveId" clId="{571C8D8C-72F2-4C64-B05F-8AF3B2136911}" dt="2023-09-20T18:36:00.429" v="1070" actId="164"/>
          <ac:spMkLst>
            <pc:docMk/>
            <pc:sldMk cId="0" sldId="260"/>
            <ac:spMk id="322" creationId="{2596650E-5500-EF8B-5248-B123C5AACAA5}"/>
          </ac:spMkLst>
        </pc:spChg>
        <pc:spChg chg="mod">
          <ac:chgData name="Marcus Healy" userId="267846f7772f9df2" providerId="LiveId" clId="{571C8D8C-72F2-4C64-B05F-8AF3B2136911}" dt="2023-09-20T18:36:00.429" v="1070" actId="164"/>
          <ac:spMkLst>
            <pc:docMk/>
            <pc:sldMk cId="0" sldId="260"/>
            <ac:spMk id="324" creationId="{A4D16678-C83E-86D3-5654-3BDD8E65DE2F}"/>
          </ac:spMkLst>
        </pc:spChg>
        <pc:spChg chg="mod">
          <ac:chgData name="Marcus Healy" userId="267846f7772f9df2" providerId="LiveId" clId="{571C8D8C-72F2-4C64-B05F-8AF3B2136911}" dt="2023-09-20T18:36:00.429" v="1070" actId="164"/>
          <ac:spMkLst>
            <pc:docMk/>
            <pc:sldMk cId="0" sldId="260"/>
            <ac:spMk id="325" creationId="{8624C2F1-543A-FD0D-64D6-37AAE0C35BC6}"/>
          </ac:spMkLst>
        </pc:spChg>
        <pc:spChg chg="mod">
          <ac:chgData name="Marcus Healy" userId="267846f7772f9df2" providerId="LiveId" clId="{571C8D8C-72F2-4C64-B05F-8AF3B2136911}" dt="2023-09-20T18:36:00.429" v="1070" actId="164"/>
          <ac:spMkLst>
            <pc:docMk/>
            <pc:sldMk cId="0" sldId="260"/>
            <ac:spMk id="326" creationId="{2C308696-3061-E05E-A765-A68B37D524D7}"/>
          </ac:spMkLst>
        </pc:spChg>
        <pc:spChg chg="mod">
          <ac:chgData name="Marcus Healy" userId="267846f7772f9df2" providerId="LiveId" clId="{571C8D8C-72F2-4C64-B05F-8AF3B2136911}" dt="2023-09-20T18:36:00.429" v="1070" actId="164"/>
          <ac:spMkLst>
            <pc:docMk/>
            <pc:sldMk cId="0" sldId="260"/>
            <ac:spMk id="327" creationId="{33FF4F11-831B-6A27-7D07-1F5009CF51BA}"/>
          </ac:spMkLst>
        </pc:spChg>
        <pc:spChg chg="mod">
          <ac:chgData name="Marcus Healy" userId="267846f7772f9df2" providerId="LiveId" clId="{571C8D8C-72F2-4C64-B05F-8AF3B2136911}" dt="2023-09-20T18:36:00.429" v="1070" actId="164"/>
          <ac:spMkLst>
            <pc:docMk/>
            <pc:sldMk cId="0" sldId="260"/>
            <ac:spMk id="328" creationId="{BE118D52-88DB-733F-8CD4-8780519DA439}"/>
          </ac:spMkLst>
        </pc:spChg>
        <pc:spChg chg="mod">
          <ac:chgData name="Marcus Healy" userId="267846f7772f9df2" providerId="LiveId" clId="{571C8D8C-72F2-4C64-B05F-8AF3B2136911}" dt="2023-09-20T18:36:00.429" v="1070" actId="164"/>
          <ac:spMkLst>
            <pc:docMk/>
            <pc:sldMk cId="0" sldId="260"/>
            <ac:spMk id="329" creationId="{C579D978-6557-0EC2-1B4F-92B620B2046D}"/>
          </ac:spMkLst>
        </pc:spChg>
        <pc:spChg chg="mod">
          <ac:chgData name="Marcus Healy" userId="267846f7772f9df2" providerId="LiveId" clId="{571C8D8C-72F2-4C64-B05F-8AF3B2136911}" dt="2023-09-20T18:36:00.429" v="1070" actId="164"/>
          <ac:spMkLst>
            <pc:docMk/>
            <pc:sldMk cId="0" sldId="260"/>
            <ac:spMk id="330" creationId="{81B1B8A9-240A-822A-02D3-307299AC4785}"/>
          </ac:spMkLst>
        </pc:spChg>
        <pc:spChg chg="mod">
          <ac:chgData name="Marcus Healy" userId="267846f7772f9df2" providerId="LiveId" clId="{571C8D8C-72F2-4C64-B05F-8AF3B2136911}" dt="2023-09-20T18:36:00.429" v="1070" actId="164"/>
          <ac:spMkLst>
            <pc:docMk/>
            <pc:sldMk cId="0" sldId="260"/>
            <ac:spMk id="331" creationId="{93A12165-2327-97E7-B21D-DDD8DBE7B05A}"/>
          </ac:spMkLst>
        </pc:spChg>
        <pc:spChg chg="mod">
          <ac:chgData name="Marcus Healy" userId="267846f7772f9df2" providerId="LiveId" clId="{571C8D8C-72F2-4C64-B05F-8AF3B2136911}" dt="2023-09-20T18:36:00.429" v="1070" actId="164"/>
          <ac:spMkLst>
            <pc:docMk/>
            <pc:sldMk cId="0" sldId="260"/>
            <ac:spMk id="332" creationId="{DA84EFD1-5971-F2F1-865B-AC4D3F5CEFCB}"/>
          </ac:spMkLst>
        </pc:spChg>
        <pc:spChg chg="mod">
          <ac:chgData name="Marcus Healy" userId="267846f7772f9df2" providerId="LiveId" clId="{571C8D8C-72F2-4C64-B05F-8AF3B2136911}" dt="2023-09-20T18:36:52.869" v="1080" actId="403"/>
          <ac:spMkLst>
            <pc:docMk/>
            <pc:sldMk cId="0" sldId="260"/>
            <ac:spMk id="336" creationId="{EE555C53-5AB7-3D3B-1715-6A31BA311B0C}"/>
          </ac:spMkLst>
        </pc:spChg>
        <pc:spChg chg="mod">
          <ac:chgData name="Marcus Healy" userId="267846f7772f9df2" providerId="LiveId" clId="{571C8D8C-72F2-4C64-B05F-8AF3B2136911}" dt="2023-09-20T18:36:52.869" v="1080" actId="403"/>
          <ac:spMkLst>
            <pc:docMk/>
            <pc:sldMk cId="0" sldId="260"/>
            <ac:spMk id="337" creationId="{592CB4D5-7825-E379-8F4C-01A5BD7380B2}"/>
          </ac:spMkLst>
        </pc:spChg>
        <pc:spChg chg="mod">
          <ac:chgData name="Marcus Healy" userId="267846f7772f9df2" providerId="LiveId" clId="{571C8D8C-72F2-4C64-B05F-8AF3B2136911}" dt="2023-09-20T18:36:52.869" v="1080" actId="403"/>
          <ac:spMkLst>
            <pc:docMk/>
            <pc:sldMk cId="0" sldId="260"/>
            <ac:spMk id="338" creationId="{2DED5A45-CF10-FB9D-81E9-FA4DCB7672D4}"/>
          </ac:spMkLst>
        </pc:spChg>
        <pc:spChg chg="mod">
          <ac:chgData name="Marcus Healy" userId="267846f7772f9df2" providerId="LiveId" clId="{571C8D8C-72F2-4C64-B05F-8AF3B2136911}" dt="2023-09-20T18:36:52.869" v="1080" actId="403"/>
          <ac:spMkLst>
            <pc:docMk/>
            <pc:sldMk cId="0" sldId="260"/>
            <ac:spMk id="339" creationId="{83713B8F-9E26-155F-C3D6-2D5C1857A656}"/>
          </ac:spMkLst>
        </pc:spChg>
        <pc:spChg chg="mod">
          <ac:chgData name="Marcus Healy" userId="267846f7772f9df2" providerId="LiveId" clId="{571C8D8C-72F2-4C64-B05F-8AF3B2136911}" dt="2023-09-20T18:36:52.869" v="1080" actId="403"/>
          <ac:spMkLst>
            <pc:docMk/>
            <pc:sldMk cId="0" sldId="260"/>
            <ac:spMk id="340" creationId="{FB6FF8B6-164D-F8D0-1785-A7A813E163F6}"/>
          </ac:spMkLst>
        </pc:spChg>
        <pc:spChg chg="add mod">
          <ac:chgData name="Marcus Healy" userId="267846f7772f9df2" providerId="LiveId" clId="{571C8D8C-72F2-4C64-B05F-8AF3B2136911}" dt="2023-09-20T18:37:28.184" v="1087" actId="1076"/>
          <ac:spMkLst>
            <pc:docMk/>
            <pc:sldMk cId="0" sldId="260"/>
            <ac:spMk id="341" creationId="{FAAAD686-9898-57FE-7D0C-21B30AD255F0}"/>
          </ac:spMkLst>
        </pc:spChg>
        <pc:grpChg chg="add mod">
          <ac:chgData name="Marcus Healy" userId="267846f7772f9df2" providerId="LiveId" clId="{571C8D8C-72F2-4C64-B05F-8AF3B2136911}" dt="2023-09-20T18:35:10.442" v="1061" actId="164"/>
          <ac:grpSpMkLst>
            <pc:docMk/>
            <pc:sldMk cId="0" sldId="260"/>
            <ac:grpSpMk id="13" creationId="{17807639-BA69-70E0-B076-7C9F4634AB65}"/>
          </ac:grpSpMkLst>
        </pc:grpChg>
        <pc:grpChg chg="mod">
          <ac:chgData name="Marcus Healy" userId="267846f7772f9df2" providerId="LiveId" clId="{571C8D8C-72F2-4C64-B05F-8AF3B2136911}" dt="2023-09-20T18:33:42.326" v="1057"/>
          <ac:grpSpMkLst>
            <pc:docMk/>
            <pc:sldMk cId="0" sldId="260"/>
            <ac:grpSpMk id="14" creationId="{BE11F4D4-9025-98B0-681D-DE7F0232A1DD}"/>
          </ac:grpSpMkLst>
        </pc:grpChg>
        <pc:grpChg chg="mod">
          <ac:chgData name="Marcus Healy" userId="267846f7772f9df2" providerId="LiveId" clId="{571C8D8C-72F2-4C64-B05F-8AF3B2136911}" dt="2023-09-20T18:33:42.326" v="1057"/>
          <ac:grpSpMkLst>
            <pc:docMk/>
            <pc:sldMk cId="0" sldId="260"/>
            <ac:grpSpMk id="16" creationId="{B000525F-E299-808C-2A51-F5E65891226F}"/>
          </ac:grpSpMkLst>
        </pc:grpChg>
        <pc:grpChg chg="add mod">
          <ac:chgData name="Marcus Healy" userId="267846f7772f9df2" providerId="LiveId" clId="{571C8D8C-72F2-4C64-B05F-8AF3B2136911}" dt="2023-09-20T18:35:10.442" v="1061" actId="164"/>
          <ac:grpSpMkLst>
            <pc:docMk/>
            <pc:sldMk cId="0" sldId="260"/>
            <ac:grpSpMk id="24" creationId="{73430B02-56A4-A42B-1AEE-2D3DF1270432}"/>
          </ac:grpSpMkLst>
        </pc:grpChg>
        <pc:grpChg chg="add mod">
          <ac:chgData name="Marcus Healy" userId="267846f7772f9df2" providerId="LiveId" clId="{571C8D8C-72F2-4C64-B05F-8AF3B2136911}" dt="2023-09-20T18:35:10.442" v="1061" actId="164"/>
          <ac:grpSpMkLst>
            <pc:docMk/>
            <pc:sldMk cId="0" sldId="260"/>
            <ac:grpSpMk id="43" creationId="{3AAACDB2-0E99-005A-FA3F-AD391D33722D}"/>
          </ac:grpSpMkLst>
        </pc:grpChg>
        <pc:grpChg chg="mod">
          <ac:chgData name="Marcus Healy" userId="267846f7772f9df2" providerId="LiveId" clId="{571C8D8C-72F2-4C64-B05F-8AF3B2136911}" dt="2023-09-20T18:33:42.326" v="1057"/>
          <ac:grpSpMkLst>
            <pc:docMk/>
            <pc:sldMk cId="0" sldId="260"/>
            <ac:grpSpMk id="44" creationId="{DD36D79B-E0E4-35DE-C6D2-03A77C021563}"/>
          </ac:grpSpMkLst>
        </pc:grpChg>
        <pc:grpChg chg="mod">
          <ac:chgData name="Marcus Healy" userId="267846f7772f9df2" providerId="LiveId" clId="{571C8D8C-72F2-4C64-B05F-8AF3B2136911}" dt="2023-09-20T18:33:42.326" v="1057"/>
          <ac:grpSpMkLst>
            <pc:docMk/>
            <pc:sldMk cId="0" sldId="260"/>
            <ac:grpSpMk id="46" creationId="{2FE05CB7-0026-1A6E-E336-CB5C32C3AAFE}"/>
          </ac:grpSpMkLst>
        </pc:grpChg>
        <pc:grpChg chg="add mod">
          <ac:chgData name="Marcus Healy" userId="267846f7772f9df2" providerId="LiveId" clId="{571C8D8C-72F2-4C64-B05F-8AF3B2136911}" dt="2023-09-20T18:35:10.442" v="1061" actId="164"/>
          <ac:grpSpMkLst>
            <pc:docMk/>
            <pc:sldMk cId="0" sldId="260"/>
            <ac:grpSpMk id="54" creationId="{16BDBC5E-CDE6-A895-7F73-69E68CA740D6}"/>
          </ac:grpSpMkLst>
        </pc:grpChg>
        <pc:grpChg chg="add mod">
          <ac:chgData name="Marcus Healy" userId="267846f7772f9df2" providerId="LiveId" clId="{571C8D8C-72F2-4C64-B05F-8AF3B2136911}" dt="2023-09-20T18:35:10.442" v="1061" actId="164"/>
          <ac:grpSpMkLst>
            <pc:docMk/>
            <pc:sldMk cId="0" sldId="260"/>
            <ac:grpSpMk id="64" creationId="{C4ABF4DB-E8DA-041D-01EF-4B5B84D45A8A}"/>
          </ac:grpSpMkLst>
        </pc:grpChg>
        <pc:grpChg chg="add mod">
          <ac:chgData name="Marcus Healy" userId="267846f7772f9df2" providerId="LiveId" clId="{571C8D8C-72F2-4C64-B05F-8AF3B2136911}" dt="2023-09-20T18:35:10.442" v="1061" actId="164"/>
          <ac:grpSpMkLst>
            <pc:docMk/>
            <pc:sldMk cId="0" sldId="260"/>
            <ac:grpSpMk id="74" creationId="{2522F0D1-BC64-BEE5-C687-C57A652E6B85}"/>
          </ac:grpSpMkLst>
        </pc:grpChg>
        <pc:grpChg chg="mod">
          <ac:chgData name="Marcus Healy" userId="267846f7772f9df2" providerId="LiveId" clId="{571C8D8C-72F2-4C64-B05F-8AF3B2136911}" dt="2023-09-20T18:33:42.326" v="1057"/>
          <ac:grpSpMkLst>
            <pc:docMk/>
            <pc:sldMk cId="0" sldId="260"/>
            <ac:grpSpMk id="75" creationId="{8CF45832-856D-C247-A592-2917A51B3E2C}"/>
          </ac:grpSpMkLst>
        </pc:grpChg>
        <pc:grpChg chg="mod">
          <ac:chgData name="Marcus Healy" userId="267846f7772f9df2" providerId="LiveId" clId="{571C8D8C-72F2-4C64-B05F-8AF3B2136911}" dt="2023-09-20T18:33:42.326" v="1057"/>
          <ac:grpSpMkLst>
            <pc:docMk/>
            <pc:sldMk cId="0" sldId="260"/>
            <ac:grpSpMk id="77" creationId="{9B50BD0C-F685-8DA0-00D9-1A474DAB195F}"/>
          </ac:grpSpMkLst>
        </pc:grpChg>
        <pc:grpChg chg="add mod">
          <ac:chgData name="Marcus Healy" userId="267846f7772f9df2" providerId="LiveId" clId="{571C8D8C-72F2-4C64-B05F-8AF3B2136911}" dt="2023-09-20T18:35:10.442" v="1061" actId="164"/>
          <ac:grpSpMkLst>
            <pc:docMk/>
            <pc:sldMk cId="0" sldId="260"/>
            <ac:grpSpMk id="85" creationId="{50535AE1-C66E-5064-DDA2-683AF5ACA862}"/>
          </ac:grpSpMkLst>
        </pc:grpChg>
        <pc:grpChg chg="add mod">
          <ac:chgData name="Marcus Healy" userId="267846f7772f9df2" providerId="LiveId" clId="{571C8D8C-72F2-4C64-B05F-8AF3B2136911}" dt="2023-09-20T18:35:10.442" v="1061" actId="164"/>
          <ac:grpSpMkLst>
            <pc:docMk/>
            <pc:sldMk cId="0" sldId="260"/>
            <ac:grpSpMk id="95" creationId="{913B3501-E56F-E82B-AAB7-40D990910D7E}"/>
          </ac:grpSpMkLst>
        </pc:grpChg>
        <pc:grpChg chg="add mod">
          <ac:chgData name="Marcus Healy" userId="267846f7772f9df2" providerId="LiveId" clId="{571C8D8C-72F2-4C64-B05F-8AF3B2136911}" dt="2023-09-20T18:35:10.442" v="1061" actId="164"/>
          <ac:grpSpMkLst>
            <pc:docMk/>
            <pc:sldMk cId="0" sldId="260"/>
            <ac:grpSpMk id="105" creationId="{CE76AA33-4CD8-8C50-6081-A387BA8CC36E}"/>
          </ac:grpSpMkLst>
        </pc:grpChg>
        <pc:grpChg chg="mod">
          <ac:chgData name="Marcus Healy" userId="267846f7772f9df2" providerId="LiveId" clId="{571C8D8C-72F2-4C64-B05F-8AF3B2136911}" dt="2023-09-20T18:33:42.326" v="1057"/>
          <ac:grpSpMkLst>
            <pc:docMk/>
            <pc:sldMk cId="0" sldId="260"/>
            <ac:grpSpMk id="106" creationId="{D96493C4-FECC-1603-15E1-A14CAA0ECD5A}"/>
          </ac:grpSpMkLst>
        </pc:grpChg>
        <pc:grpChg chg="mod">
          <ac:chgData name="Marcus Healy" userId="267846f7772f9df2" providerId="LiveId" clId="{571C8D8C-72F2-4C64-B05F-8AF3B2136911}" dt="2023-09-20T18:33:42.326" v="1057"/>
          <ac:grpSpMkLst>
            <pc:docMk/>
            <pc:sldMk cId="0" sldId="260"/>
            <ac:grpSpMk id="108" creationId="{0926A2C4-8900-1081-6D09-B877E02CA464}"/>
          </ac:grpSpMkLst>
        </pc:grpChg>
        <pc:grpChg chg="add mod">
          <ac:chgData name="Marcus Healy" userId="267846f7772f9df2" providerId="LiveId" clId="{571C8D8C-72F2-4C64-B05F-8AF3B2136911}" dt="2023-09-20T18:35:10.442" v="1061" actId="164"/>
          <ac:grpSpMkLst>
            <pc:docMk/>
            <pc:sldMk cId="0" sldId="260"/>
            <ac:grpSpMk id="116" creationId="{428760C5-87A0-DACD-91F0-B8C93520572C}"/>
          </ac:grpSpMkLst>
        </pc:grpChg>
        <pc:grpChg chg="add mod">
          <ac:chgData name="Marcus Healy" userId="267846f7772f9df2" providerId="LiveId" clId="{571C8D8C-72F2-4C64-B05F-8AF3B2136911}" dt="2023-09-20T18:35:10.442" v="1061" actId="164"/>
          <ac:grpSpMkLst>
            <pc:docMk/>
            <pc:sldMk cId="0" sldId="260"/>
            <ac:grpSpMk id="126" creationId="{B6AA5DC8-AF2D-CD0B-1606-DCB5EFABB8A5}"/>
          </ac:grpSpMkLst>
        </pc:grpChg>
        <pc:grpChg chg="add mod">
          <ac:chgData name="Marcus Healy" userId="267846f7772f9df2" providerId="LiveId" clId="{571C8D8C-72F2-4C64-B05F-8AF3B2136911}" dt="2023-09-20T18:35:10.442" v="1061" actId="164"/>
          <ac:grpSpMkLst>
            <pc:docMk/>
            <pc:sldMk cId="0" sldId="260"/>
            <ac:grpSpMk id="138" creationId="{EE721CC4-8C61-C178-E293-922FAF6C2884}"/>
          </ac:grpSpMkLst>
        </pc:grpChg>
        <pc:grpChg chg="mod">
          <ac:chgData name="Marcus Healy" userId="267846f7772f9df2" providerId="LiveId" clId="{571C8D8C-72F2-4C64-B05F-8AF3B2136911}" dt="2023-09-20T18:33:42.326" v="1057"/>
          <ac:grpSpMkLst>
            <pc:docMk/>
            <pc:sldMk cId="0" sldId="260"/>
            <ac:grpSpMk id="139" creationId="{74994E50-1807-9DD6-4B1E-BFA2389F6A40}"/>
          </ac:grpSpMkLst>
        </pc:grpChg>
        <pc:grpChg chg="mod">
          <ac:chgData name="Marcus Healy" userId="267846f7772f9df2" providerId="LiveId" clId="{571C8D8C-72F2-4C64-B05F-8AF3B2136911}" dt="2023-09-20T18:33:42.326" v="1057"/>
          <ac:grpSpMkLst>
            <pc:docMk/>
            <pc:sldMk cId="0" sldId="260"/>
            <ac:grpSpMk id="141" creationId="{8DD3D2BC-CDD2-1C76-F9C6-ACF967325F92}"/>
          </ac:grpSpMkLst>
        </pc:grpChg>
        <pc:grpChg chg="add mod">
          <ac:chgData name="Marcus Healy" userId="267846f7772f9df2" providerId="LiveId" clId="{571C8D8C-72F2-4C64-B05F-8AF3B2136911}" dt="2023-09-20T18:35:10.442" v="1061" actId="164"/>
          <ac:grpSpMkLst>
            <pc:docMk/>
            <pc:sldMk cId="0" sldId="260"/>
            <ac:grpSpMk id="149" creationId="{869629F1-24F3-6A80-A385-561064168796}"/>
          </ac:grpSpMkLst>
        </pc:grpChg>
        <pc:grpChg chg="add mod">
          <ac:chgData name="Marcus Healy" userId="267846f7772f9df2" providerId="LiveId" clId="{571C8D8C-72F2-4C64-B05F-8AF3B2136911}" dt="2023-09-20T18:35:10.442" v="1061" actId="164"/>
          <ac:grpSpMkLst>
            <pc:docMk/>
            <pc:sldMk cId="0" sldId="260"/>
            <ac:grpSpMk id="159" creationId="{5B097A2F-ACCB-53C6-2D59-215925839793}"/>
          </ac:grpSpMkLst>
        </pc:grpChg>
        <pc:grpChg chg="add del mod">
          <ac:chgData name="Marcus Healy" userId="267846f7772f9df2" providerId="LiveId" clId="{571C8D8C-72F2-4C64-B05F-8AF3B2136911}" dt="2023-09-20T18:35:27.670" v="1065" actId="478"/>
          <ac:grpSpMkLst>
            <pc:docMk/>
            <pc:sldMk cId="0" sldId="260"/>
            <ac:grpSpMk id="169" creationId="{229F405A-9007-1EBC-156F-09B0689BCCA9}"/>
          </ac:grpSpMkLst>
        </pc:grpChg>
        <pc:grpChg chg="add mod">
          <ac:chgData name="Marcus Healy" userId="267846f7772f9df2" providerId="LiveId" clId="{571C8D8C-72F2-4C64-B05F-8AF3B2136911}" dt="2023-09-20T18:36:13.470" v="1071" actId="164"/>
          <ac:grpSpMkLst>
            <pc:docMk/>
            <pc:sldMk cId="0" sldId="260"/>
            <ac:grpSpMk id="179" creationId="{33180A53-5756-72F9-7323-005FFB5D9B07}"/>
          </ac:grpSpMkLst>
        </pc:grpChg>
        <pc:grpChg chg="mod">
          <ac:chgData name="Marcus Healy" userId="267846f7772f9df2" providerId="LiveId" clId="{571C8D8C-72F2-4C64-B05F-8AF3B2136911}" dt="2023-09-20T18:36:00.429" v="1070" actId="164"/>
          <ac:grpSpMkLst>
            <pc:docMk/>
            <pc:sldMk cId="0" sldId="260"/>
            <ac:grpSpMk id="180" creationId="{D2444237-F441-3D6A-3B79-FCFFBD7EEC95}"/>
          </ac:grpSpMkLst>
        </pc:grpChg>
        <pc:grpChg chg="mod">
          <ac:chgData name="Marcus Healy" userId="267846f7772f9df2" providerId="LiveId" clId="{571C8D8C-72F2-4C64-B05F-8AF3B2136911}" dt="2023-09-20T18:36:00.429" v="1070" actId="164"/>
          <ac:grpSpMkLst>
            <pc:docMk/>
            <pc:sldMk cId="0" sldId="260"/>
            <ac:grpSpMk id="182" creationId="{71FCE890-53E6-383C-E457-C36B22229D83}"/>
          </ac:grpSpMkLst>
        </pc:grpChg>
        <pc:grpChg chg="add mod">
          <ac:chgData name="Marcus Healy" userId="267846f7772f9df2" providerId="LiveId" clId="{571C8D8C-72F2-4C64-B05F-8AF3B2136911}" dt="2023-09-20T18:36:13.470" v="1071" actId="164"/>
          <ac:grpSpMkLst>
            <pc:docMk/>
            <pc:sldMk cId="0" sldId="260"/>
            <ac:grpSpMk id="190" creationId="{FA8F7437-C5E5-8E9A-8C0C-BACC8A8D377B}"/>
          </ac:grpSpMkLst>
        </pc:grpChg>
        <pc:grpChg chg="add mod">
          <ac:chgData name="Marcus Healy" userId="267846f7772f9df2" providerId="LiveId" clId="{571C8D8C-72F2-4C64-B05F-8AF3B2136911}" dt="2023-09-20T18:36:13.470" v="1071" actId="164"/>
          <ac:grpSpMkLst>
            <pc:docMk/>
            <pc:sldMk cId="0" sldId="260"/>
            <ac:grpSpMk id="209" creationId="{A0C7EA18-E34B-7948-0059-D576DF385E35}"/>
          </ac:grpSpMkLst>
        </pc:grpChg>
        <pc:grpChg chg="mod">
          <ac:chgData name="Marcus Healy" userId="267846f7772f9df2" providerId="LiveId" clId="{571C8D8C-72F2-4C64-B05F-8AF3B2136911}" dt="2023-09-20T18:36:00.429" v="1070" actId="164"/>
          <ac:grpSpMkLst>
            <pc:docMk/>
            <pc:sldMk cId="0" sldId="260"/>
            <ac:grpSpMk id="210" creationId="{BE50E7FD-4582-7236-E45A-DE4E48E8300E}"/>
          </ac:grpSpMkLst>
        </pc:grpChg>
        <pc:grpChg chg="mod">
          <ac:chgData name="Marcus Healy" userId="267846f7772f9df2" providerId="LiveId" clId="{571C8D8C-72F2-4C64-B05F-8AF3B2136911}" dt="2023-09-20T18:36:00.429" v="1070" actId="164"/>
          <ac:grpSpMkLst>
            <pc:docMk/>
            <pc:sldMk cId="0" sldId="260"/>
            <ac:grpSpMk id="212" creationId="{27F0884D-0AFA-4A1F-0FFD-57FDDBACBB0C}"/>
          </ac:grpSpMkLst>
        </pc:grpChg>
        <pc:grpChg chg="add mod">
          <ac:chgData name="Marcus Healy" userId="267846f7772f9df2" providerId="LiveId" clId="{571C8D8C-72F2-4C64-B05F-8AF3B2136911}" dt="2023-09-20T18:36:13.470" v="1071" actId="164"/>
          <ac:grpSpMkLst>
            <pc:docMk/>
            <pc:sldMk cId="0" sldId="260"/>
            <ac:grpSpMk id="220" creationId="{32501F9F-FD2B-CEC3-5DE9-F470ED3E50AE}"/>
          </ac:grpSpMkLst>
        </pc:grpChg>
        <pc:grpChg chg="add mod">
          <ac:chgData name="Marcus Healy" userId="267846f7772f9df2" providerId="LiveId" clId="{571C8D8C-72F2-4C64-B05F-8AF3B2136911}" dt="2023-09-20T18:36:13.470" v="1071" actId="164"/>
          <ac:grpSpMkLst>
            <pc:docMk/>
            <pc:sldMk cId="0" sldId="260"/>
            <ac:grpSpMk id="230" creationId="{E1C563D9-D205-7981-BC50-6E3604CA2BC2}"/>
          </ac:grpSpMkLst>
        </pc:grpChg>
        <pc:grpChg chg="add mod">
          <ac:chgData name="Marcus Healy" userId="267846f7772f9df2" providerId="LiveId" clId="{571C8D8C-72F2-4C64-B05F-8AF3B2136911}" dt="2023-09-20T18:36:13.470" v="1071" actId="164"/>
          <ac:grpSpMkLst>
            <pc:docMk/>
            <pc:sldMk cId="0" sldId="260"/>
            <ac:grpSpMk id="240" creationId="{4F057B0A-3E24-7D44-EF17-F66BC8E78179}"/>
          </ac:grpSpMkLst>
        </pc:grpChg>
        <pc:grpChg chg="mod">
          <ac:chgData name="Marcus Healy" userId="267846f7772f9df2" providerId="LiveId" clId="{571C8D8C-72F2-4C64-B05F-8AF3B2136911}" dt="2023-09-20T18:36:00.429" v="1070" actId="164"/>
          <ac:grpSpMkLst>
            <pc:docMk/>
            <pc:sldMk cId="0" sldId="260"/>
            <ac:grpSpMk id="241" creationId="{1B7A5A75-B028-CC9A-A890-C103042DCAF3}"/>
          </ac:grpSpMkLst>
        </pc:grpChg>
        <pc:grpChg chg="mod">
          <ac:chgData name="Marcus Healy" userId="267846f7772f9df2" providerId="LiveId" clId="{571C8D8C-72F2-4C64-B05F-8AF3B2136911}" dt="2023-09-20T18:36:00.429" v="1070" actId="164"/>
          <ac:grpSpMkLst>
            <pc:docMk/>
            <pc:sldMk cId="0" sldId="260"/>
            <ac:grpSpMk id="243" creationId="{64C18E82-CB04-106D-71ED-D1F9DB37E141}"/>
          </ac:grpSpMkLst>
        </pc:grpChg>
        <pc:grpChg chg="add mod">
          <ac:chgData name="Marcus Healy" userId="267846f7772f9df2" providerId="LiveId" clId="{571C8D8C-72F2-4C64-B05F-8AF3B2136911}" dt="2023-09-20T18:36:13.470" v="1071" actId="164"/>
          <ac:grpSpMkLst>
            <pc:docMk/>
            <pc:sldMk cId="0" sldId="260"/>
            <ac:grpSpMk id="251" creationId="{4D003757-9415-F2BD-A64B-1E645D50017C}"/>
          </ac:grpSpMkLst>
        </pc:grpChg>
        <pc:grpChg chg="add mod">
          <ac:chgData name="Marcus Healy" userId="267846f7772f9df2" providerId="LiveId" clId="{571C8D8C-72F2-4C64-B05F-8AF3B2136911}" dt="2023-09-20T18:36:13.470" v="1071" actId="164"/>
          <ac:grpSpMkLst>
            <pc:docMk/>
            <pc:sldMk cId="0" sldId="260"/>
            <ac:grpSpMk id="261" creationId="{BAC653F2-D213-40A2-622D-6F3DBF8CE4EB}"/>
          </ac:grpSpMkLst>
        </pc:grpChg>
        <pc:grpChg chg="add mod">
          <ac:chgData name="Marcus Healy" userId="267846f7772f9df2" providerId="LiveId" clId="{571C8D8C-72F2-4C64-B05F-8AF3B2136911}" dt="2023-09-20T18:36:13.470" v="1071" actId="164"/>
          <ac:grpSpMkLst>
            <pc:docMk/>
            <pc:sldMk cId="0" sldId="260"/>
            <ac:grpSpMk id="271" creationId="{DCBDD62B-BC31-C24C-C02C-501D5444A4E2}"/>
          </ac:grpSpMkLst>
        </pc:grpChg>
        <pc:grpChg chg="mod">
          <ac:chgData name="Marcus Healy" userId="267846f7772f9df2" providerId="LiveId" clId="{571C8D8C-72F2-4C64-B05F-8AF3B2136911}" dt="2023-09-20T18:36:00.429" v="1070" actId="164"/>
          <ac:grpSpMkLst>
            <pc:docMk/>
            <pc:sldMk cId="0" sldId="260"/>
            <ac:grpSpMk id="272" creationId="{B89E587C-5A7A-AA09-2944-04D2D9230D3B}"/>
          </ac:grpSpMkLst>
        </pc:grpChg>
        <pc:grpChg chg="mod">
          <ac:chgData name="Marcus Healy" userId="267846f7772f9df2" providerId="LiveId" clId="{571C8D8C-72F2-4C64-B05F-8AF3B2136911}" dt="2023-09-20T18:36:00.429" v="1070" actId="164"/>
          <ac:grpSpMkLst>
            <pc:docMk/>
            <pc:sldMk cId="0" sldId="260"/>
            <ac:grpSpMk id="274" creationId="{564B30E6-DCA7-DCE3-5F75-2DCB89034954}"/>
          </ac:grpSpMkLst>
        </pc:grpChg>
        <pc:grpChg chg="add mod">
          <ac:chgData name="Marcus Healy" userId="267846f7772f9df2" providerId="LiveId" clId="{571C8D8C-72F2-4C64-B05F-8AF3B2136911}" dt="2023-09-20T18:36:13.470" v="1071" actId="164"/>
          <ac:grpSpMkLst>
            <pc:docMk/>
            <pc:sldMk cId="0" sldId="260"/>
            <ac:grpSpMk id="282" creationId="{9FFA9574-B8F0-C287-213D-B67AAAE12055}"/>
          </ac:grpSpMkLst>
        </pc:grpChg>
        <pc:grpChg chg="add mod">
          <ac:chgData name="Marcus Healy" userId="267846f7772f9df2" providerId="LiveId" clId="{571C8D8C-72F2-4C64-B05F-8AF3B2136911}" dt="2023-09-20T18:36:13.470" v="1071" actId="164"/>
          <ac:grpSpMkLst>
            <pc:docMk/>
            <pc:sldMk cId="0" sldId="260"/>
            <ac:grpSpMk id="292" creationId="{888FF75B-A615-F94E-96DE-198F1A75BEA7}"/>
          </ac:grpSpMkLst>
        </pc:grpChg>
        <pc:grpChg chg="add mod">
          <ac:chgData name="Marcus Healy" userId="267846f7772f9df2" providerId="LiveId" clId="{571C8D8C-72F2-4C64-B05F-8AF3B2136911}" dt="2023-09-20T18:36:13.470" v="1071" actId="164"/>
          <ac:grpSpMkLst>
            <pc:docMk/>
            <pc:sldMk cId="0" sldId="260"/>
            <ac:grpSpMk id="302" creationId="{E46ABF8A-EFC8-9B9F-21FB-F6F26832F6C7}"/>
          </ac:grpSpMkLst>
        </pc:grpChg>
        <pc:grpChg chg="mod">
          <ac:chgData name="Marcus Healy" userId="267846f7772f9df2" providerId="LiveId" clId="{571C8D8C-72F2-4C64-B05F-8AF3B2136911}" dt="2023-09-20T18:36:00.429" v="1070" actId="164"/>
          <ac:grpSpMkLst>
            <pc:docMk/>
            <pc:sldMk cId="0" sldId="260"/>
            <ac:grpSpMk id="303" creationId="{0B9A0103-42AA-5724-8B1F-1AB097E455A6}"/>
          </ac:grpSpMkLst>
        </pc:grpChg>
        <pc:grpChg chg="mod">
          <ac:chgData name="Marcus Healy" userId="267846f7772f9df2" providerId="LiveId" clId="{571C8D8C-72F2-4C64-B05F-8AF3B2136911}" dt="2023-09-20T18:36:00.429" v="1070" actId="164"/>
          <ac:grpSpMkLst>
            <pc:docMk/>
            <pc:sldMk cId="0" sldId="260"/>
            <ac:grpSpMk id="305" creationId="{28EF4370-6415-6ABB-F9E6-BAF53EF625BE}"/>
          </ac:grpSpMkLst>
        </pc:grpChg>
        <pc:grpChg chg="add mod">
          <ac:chgData name="Marcus Healy" userId="267846f7772f9df2" providerId="LiveId" clId="{571C8D8C-72F2-4C64-B05F-8AF3B2136911}" dt="2023-09-20T18:36:13.470" v="1071" actId="164"/>
          <ac:grpSpMkLst>
            <pc:docMk/>
            <pc:sldMk cId="0" sldId="260"/>
            <ac:grpSpMk id="313" creationId="{144858D3-D058-FAB4-8A9F-0E0627CC8AD5}"/>
          </ac:grpSpMkLst>
        </pc:grpChg>
        <pc:grpChg chg="add mod">
          <ac:chgData name="Marcus Healy" userId="267846f7772f9df2" providerId="LiveId" clId="{571C8D8C-72F2-4C64-B05F-8AF3B2136911}" dt="2023-09-20T18:36:13.470" v="1071" actId="164"/>
          <ac:grpSpMkLst>
            <pc:docMk/>
            <pc:sldMk cId="0" sldId="260"/>
            <ac:grpSpMk id="323" creationId="{7A470994-0678-D3A4-C96D-2CAC9E237F71}"/>
          </ac:grpSpMkLst>
        </pc:grpChg>
        <pc:grpChg chg="add mod">
          <ac:chgData name="Marcus Healy" userId="267846f7772f9df2" providerId="LiveId" clId="{571C8D8C-72F2-4C64-B05F-8AF3B2136911}" dt="2023-09-20T18:36:00.429" v="1070" actId="164"/>
          <ac:grpSpMkLst>
            <pc:docMk/>
            <pc:sldMk cId="0" sldId="260"/>
            <ac:grpSpMk id="333" creationId="{0EAF3FAE-E8CF-981F-64B0-E544D910A750}"/>
          </ac:grpSpMkLst>
        </pc:grpChg>
        <pc:grpChg chg="add mod">
          <ac:chgData name="Marcus Healy" userId="267846f7772f9df2" providerId="LiveId" clId="{571C8D8C-72F2-4C64-B05F-8AF3B2136911}" dt="2023-09-20T18:36:22.196" v="1074" actId="1076"/>
          <ac:grpSpMkLst>
            <pc:docMk/>
            <pc:sldMk cId="0" sldId="260"/>
            <ac:grpSpMk id="334" creationId="{6626B29D-2316-E49E-81CF-C625CC0DAA2E}"/>
          </ac:grpSpMkLst>
        </pc:grpChg>
        <pc:grpChg chg="add mod">
          <ac:chgData name="Marcus Healy" userId="267846f7772f9df2" providerId="LiveId" clId="{571C8D8C-72F2-4C64-B05F-8AF3B2136911}" dt="2023-09-20T18:36:55.755" v="1081" actId="1076"/>
          <ac:grpSpMkLst>
            <pc:docMk/>
            <pc:sldMk cId="0" sldId="260"/>
            <ac:grpSpMk id="335" creationId="{6F912BBB-D2EA-038E-4743-A52B5B941007}"/>
          </ac:grpSpMkLst>
        </pc:grpChg>
        <pc:picChg chg="del">
          <ac:chgData name="Marcus Healy" userId="267846f7772f9df2" providerId="LiveId" clId="{571C8D8C-72F2-4C64-B05F-8AF3B2136911}" dt="2023-09-20T18:30:03.435" v="1025" actId="478"/>
          <ac:picMkLst>
            <pc:docMk/>
            <pc:sldMk cId="0" sldId="260"/>
            <ac:picMk id="4" creationId="{D14D6E9B-B9E8-2C28-77F7-E5EAD5DE7C1D}"/>
          </ac:picMkLst>
        </pc:picChg>
      </pc:sldChg>
      <pc:sldChg chg="addSp delSp modSp mod">
        <pc:chgData name="Marcus Healy" userId="267846f7772f9df2" providerId="LiveId" clId="{571C8D8C-72F2-4C64-B05F-8AF3B2136911}" dt="2023-09-20T18:15:42.332" v="680" actId="1076"/>
        <pc:sldMkLst>
          <pc:docMk/>
          <pc:sldMk cId="2590719981" sldId="283"/>
        </pc:sldMkLst>
        <pc:spChg chg="add mod">
          <ac:chgData name="Marcus Healy" userId="267846f7772f9df2" providerId="LiveId" clId="{571C8D8C-72F2-4C64-B05F-8AF3B2136911}" dt="2023-09-20T18:12:07.155" v="493" actId="20577"/>
          <ac:spMkLst>
            <pc:docMk/>
            <pc:sldMk cId="2590719981" sldId="283"/>
            <ac:spMk id="4" creationId="{B91C2115-77E9-6915-52CF-D69F53DA9279}"/>
          </ac:spMkLst>
        </pc:spChg>
        <pc:spChg chg="mod">
          <ac:chgData name="Marcus Healy" userId="267846f7772f9df2" providerId="LiveId" clId="{571C8D8C-72F2-4C64-B05F-8AF3B2136911}" dt="2023-09-20T18:08:20.790" v="282" actId="20577"/>
          <ac:spMkLst>
            <pc:docMk/>
            <pc:sldMk cId="2590719981" sldId="283"/>
            <ac:spMk id="5" creationId="{4A75B97E-A486-7C9D-183A-DD3058CA39CA}"/>
          </ac:spMkLst>
        </pc:spChg>
        <pc:spChg chg="mod">
          <ac:chgData name="Marcus Healy" userId="267846f7772f9df2" providerId="LiveId" clId="{571C8D8C-72F2-4C64-B05F-8AF3B2136911}" dt="2023-09-20T18:08:57.032" v="414" actId="207"/>
          <ac:spMkLst>
            <pc:docMk/>
            <pc:sldMk cId="2590719981" sldId="283"/>
            <ac:spMk id="6" creationId="{8886677A-4903-CE56-BDE4-5AE4E7E39943}"/>
          </ac:spMkLst>
        </pc:spChg>
        <pc:spChg chg="mod">
          <ac:chgData name="Marcus Healy" userId="267846f7772f9df2" providerId="LiveId" clId="{571C8D8C-72F2-4C64-B05F-8AF3B2136911}" dt="2023-09-20T18:12:12.363" v="495" actId="1076"/>
          <ac:spMkLst>
            <pc:docMk/>
            <pc:sldMk cId="2590719981" sldId="283"/>
            <ac:spMk id="7" creationId="{180FE627-BD2A-34DA-AF6E-BF9C578E4A36}"/>
          </ac:spMkLst>
        </pc:spChg>
        <pc:spChg chg="add mod">
          <ac:chgData name="Marcus Healy" userId="267846f7772f9df2" providerId="LiveId" clId="{571C8D8C-72F2-4C64-B05F-8AF3B2136911}" dt="2023-09-20T18:12:02.201" v="492" actId="1076"/>
          <ac:spMkLst>
            <pc:docMk/>
            <pc:sldMk cId="2590719981" sldId="283"/>
            <ac:spMk id="8" creationId="{50535479-61A1-0E71-48F1-0603D5B88736}"/>
          </ac:spMkLst>
        </pc:spChg>
        <pc:spChg chg="add mod">
          <ac:chgData name="Marcus Healy" userId="267846f7772f9df2" providerId="LiveId" clId="{571C8D8C-72F2-4C64-B05F-8AF3B2136911}" dt="2023-09-20T18:12:40.242" v="513" actId="1076"/>
          <ac:spMkLst>
            <pc:docMk/>
            <pc:sldMk cId="2590719981" sldId="283"/>
            <ac:spMk id="10" creationId="{C02902D2-2E04-D937-E818-DC80B82AF834}"/>
          </ac:spMkLst>
        </pc:spChg>
        <pc:spChg chg="add mod">
          <ac:chgData name="Marcus Healy" userId="267846f7772f9df2" providerId="LiveId" clId="{571C8D8C-72F2-4C64-B05F-8AF3B2136911}" dt="2023-09-20T18:13:16.982" v="551" actId="20577"/>
          <ac:spMkLst>
            <pc:docMk/>
            <pc:sldMk cId="2590719981" sldId="283"/>
            <ac:spMk id="11" creationId="{B103AB03-9765-EBDB-01E4-3AB01D919426}"/>
          </ac:spMkLst>
        </pc:spChg>
        <pc:spChg chg="add mod">
          <ac:chgData name="Marcus Healy" userId="267846f7772f9df2" providerId="LiveId" clId="{571C8D8C-72F2-4C64-B05F-8AF3B2136911}" dt="2023-09-20T18:13:05.331" v="529" actId="20577"/>
          <ac:spMkLst>
            <pc:docMk/>
            <pc:sldMk cId="2590719981" sldId="283"/>
            <ac:spMk id="12" creationId="{0FB3383C-58EE-9E20-7091-48B21656DA77}"/>
          </ac:spMkLst>
        </pc:spChg>
        <pc:spChg chg="add mod">
          <ac:chgData name="Marcus Healy" userId="267846f7772f9df2" providerId="LiveId" clId="{571C8D8C-72F2-4C64-B05F-8AF3B2136911}" dt="2023-09-20T18:13:07.342" v="530"/>
          <ac:spMkLst>
            <pc:docMk/>
            <pc:sldMk cId="2590719981" sldId="283"/>
            <ac:spMk id="13" creationId="{D7D8C2BC-A53F-0D3A-6053-177EFCBBEDF0}"/>
          </ac:spMkLst>
        </pc:spChg>
        <pc:spChg chg="add mod">
          <ac:chgData name="Marcus Healy" userId="267846f7772f9df2" providerId="LiveId" clId="{571C8D8C-72F2-4C64-B05F-8AF3B2136911}" dt="2023-09-20T18:13:23.893" v="553" actId="1076"/>
          <ac:spMkLst>
            <pc:docMk/>
            <pc:sldMk cId="2590719981" sldId="283"/>
            <ac:spMk id="14" creationId="{3999E275-892D-8082-DCCB-7B2AA435D904}"/>
          </ac:spMkLst>
        </pc:spChg>
        <pc:spChg chg="add mod">
          <ac:chgData name="Marcus Healy" userId="267846f7772f9df2" providerId="LiveId" clId="{571C8D8C-72F2-4C64-B05F-8AF3B2136911}" dt="2023-09-20T18:14:00.323" v="589" actId="1076"/>
          <ac:spMkLst>
            <pc:docMk/>
            <pc:sldMk cId="2590719981" sldId="283"/>
            <ac:spMk id="17" creationId="{B3677CA7-3C06-E8AD-57BF-459A88584DAF}"/>
          </ac:spMkLst>
        </pc:spChg>
        <pc:spChg chg="add mod">
          <ac:chgData name="Marcus Healy" userId="267846f7772f9df2" providerId="LiveId" clId="{571C8D8C-72F2-4C64-B05F-8AF3B2136911}" dt="2023-09-20T18:14:56.575" v="667" actId="1076"/>
          <ac:spMkLst>
            <pc:docMk/>
            <pc:sldMk cId="2590719981" sldId="283"/>
            <ac:spMk id="18" creationId="{2C20718D-1D69-583F-61A5-3EC5B060DC04}"/>
          </ac:spMkLst>
        </pc:spChg>
        <pc:spChg chg="add mod">
          <ac:chgData name="Marcus Healy" userId="267846f7772f9df2" providerId="LiveId" clId="{571C8D8C-72F2-4C64-B05F-8AF3B2136911}" dt="2023-09-20T18:14:50.673" v="664" actId="1076"/>
          <ac:spMkLst>
            <pc:docMk/>
            <pc:sldMk cId="2590719981" sldId="283"/>
            <ac:spMk id="19" creationId="{B03832F0-3CDB-FF14-FF4E-6F09F46EC2F5}"/>
          </ac:spMkLst>
        </pc:spChg>
        <pc:spChg chg="add mod">
          <ac:chgData name="Marcus Healy" userId="267846f7772f9df2" providerId="LiveId" clId="{571C8D8C-72F2-4C64-B05F-8AF3B2136911}" dt="2023-09-20T18:15:42.332" v="680" actId="1076"/>
          <ac:spMkLst>
            <pc:docMk/>
            <pc:sldMk cId="2590719981" sldId="283"/>
            <ac:spMk id="20" creationId="{9C3A4F3F-1DE6-F4BB-EEF9-79CDC325E464}"/>
          </ac:spMkLst>
        </pc:spChg>
        <pc:graphicFrameChg chg="del">
          <ac:chgData name="Marcus Healy" userId="267846f7772f9df2" providerId="LiveId" clId="{571C8D8C-72F2-4C64-B05F-8AF3B2136911}" dt="2023-09-20T18:08:23.691" v="283" actId="478"/>
          <ac:graphicFrameMkLst>
            <pc:docMk/>
            <pc:sldMk cId="2590719981" sldId="283"/>
            <ac:graphicFrameMk id="9" creationId="{04B31CD9-5B6C-C8DF-F686-C7F71A52BE90}"/>
          </ac:graphicFrameMkLst>
        </pc:graphicFrameChg>
        <pc:picChg chg="add mod">
          <ac:chgData name="Marcus Healy" userId="267846f7772f9df2" providerId="LiveId" clId="{571C8D8C-72F2-4C64-B05F-8AF3B2136911}" dt="2023-09-20T18:09:48.596" v="450" actId="167"/>
          <ac:picMkLst>
            <pc:docMk/>
            <pc:sldMk cId="2590719981" sldId="283"/>
            <ac:picMk id="2" creationId="{8162031E-D58D-853C-2097-1A48BB4AC346}"/>
          </ac:picMkLst>
        </pc:picChg>
        <pc:picChg chg="add mod">
          <ac:chgData name="Marcus Healy" userId="267846f7772f9df2" providerId="LiveId" clId="{571C8D8C-72F2-4C64-B05F-8AF3B2136911}" dt="2023-09-20T18:14:53.664" v="666" actId="1076"/>
          <ac:picMkLst>
            <pc:docMk/>
            <pc:sldMk cId="2590719981" sldId="283"/>
            <ac:picMk id="15" creationId="{2B20D0EB-79AB-0694-8C60-4CE5BDC4CB97}"/>
          </ac:picMkLst>
        </pc:picChg>
        <pc:picChg chg="add mod">
          <ac:chgData name="Marcus Healy" userId="267846f7772f9df2" providerId="LiveId" clId="{571C8D8C-72F2-4C64-B05F-8AF3B2136911}" dt="2023-09-20T18:14:46.179" v="663" actId="1076"/>
          <ac:picMkLst>
            <pc:docMk/>
            <pc:sldMk cId="2590719981" sldId="283"/>
            <ac:picMk id="16" creationId="{548EB877-2B96-3301-CF79-6D51BE390FB4}"/>
          </ac:picMkLst>
        </pc:picChg>
      </pc:sldChg>
      <pc:sldChg chg="addSp delSp modSp mod">
        <pc:chgData name="Marcus Healy" userId="267846f7772f9df2" providerId="LiveId" clId="{571C8D8C-72F2-4C64-B05F-8AF3B2136911}" dt="2023-09-20T18:21:26.264" v="853" actId="1076"/>
        <pc:sldMkLst>
          <pc:docMk/>
          <pc:sldMk cId="284770514" sldId="284"/>
        </pc:sldMkLst>
        <pc:spChg chg="mod">
          <ac:chgData name="Marcus Healy" userId="267846f7772f9df2" providerId="LiveId" clId="{571C8D8C-72F2-4C64-B05F-8AF3B2136911}" dt="2023-09-20T18:15:57.251" v="717" actId="20577"/>
          <ac:spMkLst>
            <pc:docMk/>
            <pc:sldMk cId="284770514" sldId="284"/>
            <ac:spMk id="5" creationId="{4A75B97E-A486-7C9D-183A-DD3058CA39CA}"/>
          </ac:spMkLst>
        </pc:spChg>
        <pc:spChg chg="del">
          <ac:chgData name="Marcus Healy" userId="267846f7772f9df2" providerId="LiveId" clId="{571C8D8C-72F2-4C64-B05F-8AF3B2136911}" dt="2023-09-20T18:16:04.478" v="720" actId="478"/>
          <ac:spMkLst>
            <pc:docMk/>
            <pc:sldMk cId="284770514" sldId="284"/>
            <ac:spMk id="6" creationId="{8886677A-4903-CE56-BDE4-5AE4E7E39943}"/>
          </ac:spMkLst>
        </pc:spChg>
        <pc:spChg chg="del">
          <ac:chgData name="Marcus Healy" userId="267846f7772f9df2" providerId="LiveId" clId="{571C8D8C-72F2-4C64-B05F-8AF3B2136911}" dt="2023-09-20T18:16:00.461" v="718" actId="478"/>
          <ac:spMkLst>
            <pc:docMk/>
            <pc:sldMk cId="284770514" sldId="284"/>
            <ac:spMk id="7" creationId="{180FE627-BD2A-34DA-AF6E-BF9C578E4A36}"/>
          </ac:spMkLst>
        </pc:spChg>
        <pc:spChg chg="add mod">
          <ac:chgData name="Marcus Healy" userId="267846f7772f9df2" providerId="LiveId" clId="{571C8D8C-72F2-4C64-B05F-8AF3B2136911}" dt="2023-09-20T18:19:30.458" v="776" actId="1076"/>
          <ac:spMkLst>
            <pc:docMk/>
            <pc:sldMk cId="284770514" sldId="284"/>
            <ac:spMk id="13" creationId="{125FE68E-DAE1-B294-3385-CD18110FCFAB}"/>
          </ac:spMkLst>
        </pc:spChg>
        <pc:spChg chg="add mod">
          <ac:chgData name="Marcus Healy" userId="267846f7772f9df2" providerId="LiveId" clId="{571C8D8C-72F2-4C64-B05F-8AF3B2136911}" dt="2023-09-20T18:20:41.421" v="827" actId="1076"/>
          <ac:spMkLst>
            <pc:docMk/>
            <pc:sldMk cId="284770514" sldId="284"/>
            <ac:spMk id="14" creationId="{021F8450-28E0-1991-C55B-FFC81BDCC4CD}"/>
          </ac:spMkLst>
        </pc:spChg>
        <pc:spChg chg="add mod">
          <ac:chgData name="Marcus Healy" userId="267846f7772f9df2" providerId="LiveId" clId="{571C8D8C-72F2-4C64-B05F-8AF3B2136911}" dt="2023-09-20T18:20:34.086" v="825" actId="1076"/>
          <ac:spMkLst>
            <pc:docMk/>
            <pc:sldMk cId="284770514" sldId="284"/>
            <ac:spMk id="15" creationId="{D43D0CC0-E396-E633-8E91-45D60E581B25}"/>
          </ac:spMkLst>
        </pc:spChg>
        <pc:spChg chg="add mod">
          <ac:chgData name="Marcus Healy" userId="267846f7772f9df2" providerId="LiveId" clId="{571C8D8C-72F2-4C64-B05F-8AF3B2136911}" dt="2023-09-20T18:19:28.017" v="775" actId="1076"/>
          <ac:spMkLst>
            <pc:docMk/>
            <pc:sldMk cId="284770514" sldId="284"/>
            <ac:spMk id="16" creationId="{F12993B0-6298-E710-D73B-A4A9CA343E85}"/>
          </ac:spMkLst>
        </pc:spChg>
        <pc:spChg chg="add mod">
          <ac:chgData name="Marcus Healy" userId="267846f7772f9df2" providerId="LiveId" clId="{571C8D8C-72F2-4C64-B05F-8AF3B2136911}" dt="2023-09-20T18:20:38.647" v="826" actId="1076"/>
          <ac:spMkLst>
            <pc:docMk/>
            <pc:sldMk cId="284770514" sldId="284"/>
            <ac:spMk id="17" creationId="{E1067052-1EE4-1800-663F-A6A6454BEFAF}"/>
          </ac:spMkLst>
        </pc:spChg>
        <pc:spChg chg="add mod">
          <ac:chgData name="Marcus Healy" userId="267846f7772f9df2" providerId="LiveId" clId="{571C8D8C-72F2-4C64-B05F-8AF3B2136911}" dt="2023-09-20T18:20:30.480" v="824" actId="1076"/>
          <ac:spMkLst>
            <pc:docMk/>
            <pc:sldMk cId="284770514" sldId="284"/>
            <ac:spMk id="18" creationId="{A446632B-571F-1D93-DB7A-CBE3CF08A08B}"/>
          </ac:spMkLst>
        </pc:spChg>
        <pc:spChg chg="add mod">
          <ac:chgData name="Marcus Healy" userId="267846f7772f9df2" providerId="LiveId" clId="{571C8D8C-72F2-4C64-B05F-8AF3B2136911}" dt="2023-09-20T18:21:26.264" v="853" actId="1076"/>
          <ac:spMkLst>
            <pc:docMk/>
            <pc:sldMk cId="284770514" sldId="284"/>
            <ac:spMk id="19" creationId="{D96360E6-6A68-243D-6EFA-00D44138841C}"/>
          </ac:spMkLst>
        </pc:spChg>
        <pc:graphicFrameChg chg="del">
          <ac:chgData name="Marcus Healy" userId="267846f7772f9df2" providerId="LiveId" clId="{571C8D8C-72F2-4C64-B05F-8AF3B2136911}" dt="2023-09-20T18:16:03.128" v="719" actId="478"/>
          <ac:graphicFrameMkLst>
            <pc:docMk/>
            <pc:sldMk cId="284770514" sldId="284"/>
            <ac:graphicFrameMk id="2" creationId="{31DE67AA-574D-633C-374B-EB17999C9FB6}"/>
          </ac:graphicFrameMkLst>
        </pc:graphicFrameChg>
        <pc:picChg chg="add mod">
          <ac:chgData name="Marcus Healy" userId="267846f7772f9df2" providerId="LiveId" clId="{571C8D8C-72F2-4C64-B05F-8AF3B2136911}" dt="2023-09-20T18:18:11.971" v="745" actId="14100"/>
          <ac:picMkLst>
            <pc:docMk/>
            <pc:sldMk cId="284770514" sldId="284"/>
            <ac:picMk id="4" creationId="{0D6960D1-FDE6-BBC7-7705-6299A21FFE28}"/>
          </ac:picMkLst>
        </pc:picChg>
        <pc:picChg chg="add mod">
          <ac:chgData name="Marcus Healy" userId="267846f7772f9df2" providerId="LiveId" clId="{571C8D8C-72F2-4C64-B05F-8AF3B2136911}" dt="2023-09-20T18:18:15.845" v="747" actId="14100"/>
          <ac:picMkLst>
            <pc:docMk/>
            <pc:sldMk cId="284770514" sldId="284"/>
            <ac:picMk id="8" creationId="{85FBD4FC-2C82-1452-25EE-E32A09BDC0ED}"/>
          </ac:picMkLst>
        </pc:picChg>
        <pc:picChg chg="add mod">
          <ac:chgData name="Marcus Healy" userId="267846f7772f9df2" providerId="LiveId" clId="{571C8D8C-72F2-4C64-B05F-8AF3B2136911}" dt="2023-09-20T18:18:03.778" v="740" actId="1076"/>
          <ac:picMkLst>
            <pc:docMk/>
            <pc:sldMk cId="284770514" sldId="284"/>
            <ac:picMk id="9" creationId="{271AF7DF-0F9F-7263-D577-55A1E439B4A1}"/>
          </ac:picMkLst>
        </pc:picChg>
        <pc:picChg chg="add mod">
          <ac:chgData name="Marcus Healy" userId="267846f7772f9df2" providerId="LiveId" clId="{571C8D8C-72F2-4C64-B05F-8AF3B2136911}" dt="2023-09-20T18:18:08.748" v="744" actId="14100"/>
          <ac:picMkLst>
            <pc:docMk/>
            <pc:sldMk cId="284770514" sldId="284"/>
            <ac:picMk id="10" creationId="{87403FE5-950C-7BAB-808F-AEBE375CE868}"/>
          </ac:picMkLst>
        </pc:picChg>
        <pc:picChg chg="add mod">
          <ac:chgData name="Marcus Healy" userId="267846f7772f9df2" providerId="LiveId" clId="{571C8D8C-72F2-4C64-B05F-8AF3B2136911}" dt="2023-09-20T18:18:06.239" v="742" actId="14100"/>
          <ac:picMkLst>
            <pc:docMk/>
            <pc:sldMk cId="284770514" sldId="284"/>
            <ac:picMk id="11" creationId="{09E6CC40-FF1A-EF9E-CD04-0B0D7F2E27E5}"/>
          </ac:picMkLst>
        </pc:picChg>
        <pc:picChg chg="add mod">
          <ac:chgData name="Marcus Healy" userId="267846f7772f9df2" providerId="LiveId" clId="{571C8D8C-72F2-4C64-B05F-8AF3B2136911}" dt="2023-09-20T18:19:56.606" v="816" actId="1076"/>
          <ac:picMkLst>
            <pc:docMk/>
            <pc:sldMk cId="284770514" sldId="284"/>
            <ac:picMk id="12" creationId="{9FF30565-F839-69D5-58D4-01A651CC3C3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739775" y="685800"/>
            <a:ext cx="537845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739775" y="685800"/>
            <a:ext cx="53784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3" name="Google Shape;263;p12:notes"/>
          <p:cNvSpPr>
            <a:spLocks noGrp="1" noRot="1" noChangeAspect="1"/>
          </p:cNvSpPr>
          <p:nvPr>
            <p:ph type="sldImg" idx="2"/>
          </p:nvPr>
        </p:nvSpPr>
        <p:spPr>
          <a:xfrm>
            <a:off x="739775" y="685800"/>
            <a:ext cx="53784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8" name="Google Shape;378;p13:notes"/>
          <p:cNvSpPr>
            <a:spLocks noGrp="1" noRot="1" noChangeAspect="1"/>
          </p:cNvSpPr>
          <p:nvPr>
            <p:ph type="sldImg" idx="2"/>
          </p:nvPr>
        </p:nvSpPr>
        <p:spPr>
          <a:xfrm>
            <a:off x="739775" y="685800"/>
            <a:ext cx="53784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8" name="Google Shape;378;p13:notes"/>
          <p:cNvSpPr>
            <a:spLocks noGrp="1" noRot="1" noChangeAspect="1"/>
          </p:cNvSpPr>
          <p:nvPr>
            <p:ph type="sldImg" idx="2"/>
          </p:nvPr>
        </p:nvSpPr>
        <p:spPr>
          <a:xfrm>
            <a:off x="739775" y="685800"/>
            <a:ext cx="53784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681567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8" name="Google Shape;378;p13:notes"/>
          <p:cNvSpPr>
            <a:spLocks noGrp="1" noRot="1" noChangeAspect="1"/>
          </p:cNvSpPr>
          <p:nvPr>
            <p:ph type="sldImg" idx="2"/>
          </p:nvPr>
        </p:nvSpPr>
        <p:spPr>
          <a:xfrm>
            <a:off x="739775" y="685800"/>
            <a:ext cx="53784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434611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8" name="Google Shape;378;p13:notes"/>
          <p:cNvSpPr>
            <a:spLocks noGrp="1" noRot="1" noChangeAspect="1"/>
          </p:cNvSpPr>
          <p:nvPr>
            <p:ph type="sldImg" idx="2"/>
          </p:nvPr>
        </p:nvSpPr>
        <p:spPr>
          <a:xfrm>
            <a:off x="739775" y="685800"/>
            <a:ext cx="53784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900606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8" name="Google Shape;378;p13:notes"/>
          <p:cNvSpPr>
            <a:spLocks noGrp="1" noRot="1" noChangeAspect="1"/>
          </p:cNvSpPr>
          <p:nvPr>
            <p:ph type="sldImg" idx="2"/>
          </p:nvPr>
        </p:nvSpPr>
        <p:spPr>
          <a:xfrm>
            <a:off x="739775" y="685800"/>
            <a:ext cx="53784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85017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8" name="Google Shape;378;p13:notes"/>
          <p:cNvSpPr>
            <a:spLocks noGrp="1" noRot="1" noChangeAspect="1"/>
          </p:cNvSpPr>
          <p:nvPr>
            <p:ph type="sldImg" idx="2"/>
          </p:nvPr>
        </p:nvSpPr>
        <p:spPr>
          <a:xfrm>
            <a:off x="739775" y="685800"/>
            <a:ext cx="53784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067797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3" name="Google Shape;263;p12:notes"/>
          <p:cNvSpPr>
            <a:spLocks noGrp="1" noRot="1" noChangeAspect="1"/>
          </p:cNvSpPr>
          <p:nvPr>
            <p:ph type="sldImg" idx="2"/>
          </p:nvPr>
        </p:nvSpPr>
        <p:spPr>
          <a:xfrm>
            <a:off x="739775" y="685800"/>
            <a:ext cx="53784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747296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8" name="Google Shape;378;p13:notes"/>
          <p:cNvSpPr>
            <a:spLocks noGrp="1" noRot="1" noChangeAspect="1"/>
          </p:cNvSpPr>
          <p:nvPr>
            <p:ph type="sldImg" idx="2"/>
          </p:nvPr>
        </p:nvSpPr>
        <p:spPr>
          <a:xfrm>
            <a:off x="739775" y="685800"/>
            <a:ext cx="53784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101572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8" name="Google Shape;378;p13:notes"/>
          <p:cNvSpPr>
            <a:spLocks noGrp="1" noRot="1" noChangeAspect="1"/>
          </p:cNvSpPr>
          <p:nvPr>
            <p:ph type="sldImg" idx="2"/>
          </p:nvPr>
        </p:nvSpPr>
        <p:spPr>
          <a:xfrm>
            <a:off x="739775" y="685800"/>
            <a:ext cx="53784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4028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3" name="Google Shape;93;p2:notes"/>
          <p:cNvSpPr>
            <a:spLocks noGrp="1" noRot="1" noChangeAspect="1"/>
          </p:cNvSpPr>
          <p:nvPr>
            <p:ph type="sldImg" idx="2"/>
          </p:nvPr>
        </p:nvSpPr>
        <p:spPr>
          <a:xfrm>
            <a:off x="739775" y="685800"/>
            <a:ext cx="53784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8" name="Google Shape;378;p13:notes"/>
          <p:cNvSpPr>
            <a:spLocks noGrp="1" noRot="1" noChangeAspect="1"/>
          </p:cNvSpPr>
          <p:nvPr>
            <p:ph type="sldImg" idx="2"/>
          </p:nvPr>
        </p:nvSpPr>
        <p:spPr>
          <a:xfrm>
            <a:off x="739775" y="685800"/>
            <a:ext cx="53784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624457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8"/>
        <p:cNvGrpSpPr/>
        <p:nvPr/>
      </p:nvGrpSpPr>
      <p:grpSpPr>
        <a:xfrm>
          <a:off x="0" y="0"/>
          <a:ext cx="0" cy="0"/>
          <a:chOff x="0" y="0"/>
          <a:chExt cx="0" cy="0"/>
        </a:xfrm>
      </p:grpSpPr>
      <p:sp>
        <p:nvSpPr>
          <p:cNvPr id="819" name="Google Shape;819;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0" name="Google Shape;820;p26:notes"/>
          <p:cNvSpPr>
            <a:spLocks noGrp="1" noRot="1" noChangeAspect="1"/>
          </p:cNvSpPr>
          <p:nvPr>
            <p:ph type="sldImg" idx="2"/>
          </p:nvPr>
        </p:nvSpPr>
        <p:spPr>
          <a:xfrm>
            <a:off x="739775" y="685800"/>
            <a:ext cx="53784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3:notes"/>
          <p:cNvSpPr>
            <a:spLocks noGrp="1" noRot="1" noChangeAspect="1"/>
          </p:cNvSpPr>
          <p:nvPr>
            <p:ph type="sldImg" idx="2"/>
          </p:nvPr>
        </p:nvSpPr>
        <p:spPr>
          <a:xfrm>
            <a:off x="739775" y="685800"/>
            <a:ext cx="53784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6:notes"/>
          <p:cNvSpPr>
            <a:spLocks noGrp="1" noRot="1" noChangeAspect="1"/>
          </p:cNvSpPr>
          <p:nvPr>
            <p:ph type="sldImg" idx="2"/>
          </p:nvPr>
        </p:nvSpPr>
        <p:spPr>
          <a:xfrm>
            <a:off x="739775" y="685800"/>
            <a:ext cx="53784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5" name="Google Shape;125;p7:notes"/>
          <p:cNvSpPr>
            <a:spLocks noGrp="1" noRot="1" noChangeAspect="1"/>
          </p:cNvSpPr>
          <p:nvPr>
            <p:ph type="sldImg" idx="2"/>
          </p:nvPr>
        </p:nvSpPr>
        <p:spPr>
          <a:xfrm>
            <a:off x="739775" y="685800"/>
            <a:ext cx="53784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p8:notes"/>
          <p:cNvSpPr>
            <a:spLocks noGrp="1" noRot="1" noChangeAspect="1"/>
          </p:cNvSpPr>
          <p:nvPr>
            <p:ph type="sldImg" idx="2"/>
          </p:nvPr>
        </p:nvSpPr>
        <p:spPr>
          <a:xfrm>
            <a:off x="739775" y="685800"/>
            <a:ext cx="53784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9:notes"/>
          <p:cNvSpPr>
            <a:spLocks noGrp="1" noRot="1" noChangeAspect="1"/>
          </p:cNvSpPr>
          <p:nvPr>
            <p:ph type="sldImg" idx="2"/>
          </p:nvPr>
        </p:nvSpPr>
        <p:spPr>
          <a:xfrm>
            <a:off x="739775" y="685800"/>
            <a:ext cx="53784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7" name="Google Shape;187;p10:notes"/>
          <p:cNvSpPr>
            <a:spLocks noGrp="1" noRot="1" noChangeAspect="1"/>
          </p:cNvSpPr>
          <p:nvPr>
            <p:ph type="sldImg" idx="2"/>
          </p:nvPr>
        </p:nvSpPr>
        <p:spPr>
          <a:xfrm>
            <a:off x="739775" y="685800"/>
            <a:ext cx="53784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9" name="Google Shape;199;p11:notes"/>
          <p:cNvSpPr>
            <a:spLocks noGrp="1" noRot="1" noChangeAspect="1"/>
          </p:cNvSpPr>
          <p:nvPr>
            <p:ph type="sldImg" idx="2"/>
          </p:nvPr>
        </p:nvSpPr>
        <p:spPr>
          <a:xfrm>
            <a:off x="739775" y="685800"/>
            <a:ext cx="53784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8"/>
          <p:cNvSpPr txBox="1">
            <a:spLocks noGrp="1"/>
          </p:cNvSpPr>
          <p:nvPr>
            <p:ph type="ctrTitle"/>
          </p:nvPr>
        </p:nvSpPr>
        <p:spPr>
          <a:xfrm>
            <a:off x="1524000" y="1272011"/>
            <a:ext cx="9144000" cy="2705947"/>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8"/>
          <p:cNvSpPr txBox="1">
            <a:spLocks noGrp="1"/>
          </p:cNvSpPr>
          <p:nvPr>
            <p:ph type="subTitle" idx="1"/>
          </p:nvPr>
        </p:nvSpPr>
        <p:spPr>
          <a:xfrm>
            <a:off x="1524000" y="4082311"/>
            <a:ext cx="9144000" cy="187653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8"/>
          <p:cNvSpPr txBox="1">
            <a:spLocks noGrp="1"/>
          </p:cNvSpPr>
          <p:nvPr>
            <p:ph type="dt" idx="10"/>
          </p:nvPr>
        </p:nvSpPr>
        <p:spPr>
          <a:xfrm>
            <a:off x="838200" y="7203865"/>
            <a:ext cx="2743200" cy="41380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8"/>
          <p:cNvSpPr txBox="1">
            <a:spLocks noGrp="1"/>
          </p:cNvSpPr>
          <p:nvPr>
            <p:ph type="ftr" idx="11"/>
          </p:nvPr>
        </p:nvSpPr>
        <p:spPr>
          <a:xfrm>
            <a:off x="4038600" y="7203865"/>
            <a:ext cx="4114800" cy="41380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8"/>
          <p:cNvSpPr txBox="1">
            <a:spLocks noGrp="1"/>
          </p:cNvSpPr>
          <p:nvPr>
            <p:ph type="sldNum" idx="12"/>
          </p:nvPr>
        </p:nvSpPr>
        <p:spPr>
          <a:xfrm>
            <a:off x="8610600" y="7203865"/>
            <a:ext cx="2743200" cy="41380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37"/>
          <p:cNvSpPr txBox="1">
            <a:spLocks noGrp="1"/>
          </p:cNvSpPr>
          <p:nvPr>
            <p:ph type="title"/>
          </p:nvPr>
        </p:nvSpPr>
        <p:spPr>
          <a:xfrm>
            <a:off x="838200" y="413809"/>
            <a:ext cx="10515600" cy="150230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37"/>
          <p:cNvSpPr txBox="1">
            <a:spLocks noGrp="1"/>
          </p:cNvSpPr>
          <p:nvPr>
            <p:ph type="body" idx="1"/>
          </p:nvPr>
        </p:nvSpPr>
        <p:spPr>
          <a:xfrm rot="5400000">
            <a:off x="3630242" y="-723000"/>
            <a:ext cx="4931516" cy="10515600"/>
          </a:xfrm>
          <a:prstGeom prst="rect">
            <a:avLst/>
          </a:prstGeom>
          <a:noFill/>
          <a:ln>
            <a:noFill/>
          </a:ln>
        </p:spPr>
        <p:txBody>
          <a:bodyPr spcFirstLastPara="1" wrap="square" lIns="91425" tIns="45700" rIns="91425" bIns="45700" anchor="t" anchorCtr="0">
            <a:normAutofit/>
          </a:bodyPr>
          <a:lstStyle>
            <a:lvl1pPr marL="457206" lvl="0" indent="-342904" algn="l">
              <a:lnSpc>
                <a:spcPct val="90000"/>
              </a:lnSpc>
              <a:spcBef>
                <a:spcPts val="1000"/>
              </a:spcBef>
              <a:spcAft>
                <a:spcPts val="0"/>
              </a:spcAft>
              <a:buClr>
                <a:schemeClr val="dk1"/>
              </a:buClr>
              <a:buSzPts val="1800"/>
              <a:buChar char="•"/>
              <a:defRPr/>
            </a:lvl1pPr>
            <a:lvl2pPr marL="914412" lvl="1" indent="-342904" algn="l">
              <a:lnSpc>
                <a:spcPct val="90000"/>
              </a:lnSpc>
              <a:spcBef>
                <a:spcPts val="500"/>
              </a:spcBef>
              <a:spcAft>
                <a:spcPts val="0"/>
              </a:spcAft>
              <a:buClr>
                <a:schemeClr val="dk1"/>
              </a:buClr>
              <a:buSzPts val="1800"/>
              <a:buChar char="•"/>
              <a:defRPr/>
            </a:lvl2pPr>
            <a:lvl3pPr marL="1371620" lvl="2" indent="-342904" algn="l">
              <a:lnSpc>
                <a:spcPct val="90000"/>
              </a:lnSpc>
              <a:spcBef>
                <a:spcPts val="500"/>
              </a:spcBef>
              <a:spcAft>
                <a:spcPts val="0"/>
              </a:spcAft>
              <a:buClr>
                <a:schemeClr val="dk1"/>
              </a:buClr>
              <a:buSzPts val="1800"/>
              <a:buChar char="•"/>
              <a:defRPr/>
            </a:lvl3pPr>
            <a:lvl4pPr marL="1828826" lvl="3" indent="-342904" algn="l">
              <a:lnSpc>
                <a:spcPct val="90000"/>
              </a:lnSpc>
              <a:spcBef>
                <a:spcPts val="500"/>
              </a:spcBef>
              <a:spcAft>
                <a:spcPts val="0"/>
              </a:spcAft>
              <a:buClr>
                <a:schemeClr val="dk1"/>
              </a:buClr>
              <a:buSzPts val="1800"/>
              <a:buChar char="•"/>
              <a:defRPr/>
            </a:lvl4pPr>
            <a:lvl5pPr marL="2286032" lvl="4" indent="-342904" algn="l">
              <a:lnSpc>
                <a:spcPct val="90000"/>
              </a:lnSpc>
              <a:spcBef>
                <a:spcPts val="500"/>
              </a:spcBef>
              <a:spcAft>
                <a:spcPts val="0"/>
              </a:spcAft>
              <a:buClr>
                <a:schemeClr val="dk1"/>
              </a:buClr>
              <a:buSzPts val="1800"/>
              <a:buChar char="•"/>
              <a:defRPr/>
            </a:lvl5pPr>
            <a:lvl6pPr marL="2743238" lvl="5" indent="-342904" algn="l">
              <a:lnSpc>
                <a:spcPct val="90000"/>
              </a:lnSpc>
              <a:spcBef>
                <a:spcPts val="500"/>
              </a:spcBef>
              <a:spcAft>
                <a:spcPts val="0"/>
              </a:spcAft>
              <a:buClr>
                <a:schemeClr val="dk1"/>
              </a:buClr>
              <a:buSzPts val="1800"/>
              <a:buChar char="•"/>
              <a:defRPr/>
            </a:lvl6pPr>
            <a:lvl7pPr marL="3200445" lvl="6" indent="-342904" algn="l">
              <a:lnSpc>
                <a:spcPct val="90000"/>
              </a:lnSpc>
              <a:spcBef>
                <a:spcPts val="500"/>
              </a:spcBef>
              <a:spcAft>
                <a:spcPts val="0"/>
              </a:spcAft>
              <a:buClr>
                <a:schemeClr val="dk1"/>
              </a:buClr>
              <a:buSzPts val="1800"/>
              <a:buChar char="•"/>
              <a:defRPr/>
            </a:lvl7pPr>
            <a:lvl8pPr marL="3657652" lvl="7" indent="-342904" algn="l">
              <a:lnSpc>
                <a:spcPct val="90000"/>
              </a:lnSpc>
              <a:spcBef>
                <a:spcPts val="500"/>
              </a:spcBef>
              <a:spcAft>
                <a:spcPts val="0"/>
              </a:spcAft>
              <a:buClr>
                <a:schemeClr val="dk1"/>
              </a:buClr>
              <a:buSzPts val="1800"/>
              <a:buChar char="•"/>
              <a:defRPr/>
            </a:lvl8pPr>
            <a:lvl9pPr marL="4114858" lvl="8" indent="-342904" algn="l">
              <a:lnSpc>
                <a:spcPct val="90000"/>
              </a:lnSpc>
              <a:spcBef>
                <a:spcPts val="500"/>
              </a:spcBef>
              <a:spcAft>
                <a:spcPts val="0"/>
              </a:spcAft>
              <a:buClr>
                <a:schemeClr val="dk1"/>
              </a:buClr>
              <a:buSzPts val="1800"/>
              <a:buChar char="•"/>
              <a:defRPr/>
            </a:lvl9pPr>
          </a:lstStyle>
          <a:p>
            <a:endParaRPr/>
          </a:p>
        </p:txBody>
      </p:sp>
      <p:sp>
        <p:nvSpPr>
          <p:cNvPr id="71" name="Google Shape;71;p37"/>
          <p:cNvSpPr txBox="1">
            <a:spLocks noGrp="1"/>
          </p:cNvSpPr>
          <p:nvPr>
            <p:ph type="dt" idx="10"/>
          </p:nvPr>
        </p:nvSpPr>
        <p:spPr>
          <a:xfrm>
            <a:off x="838200" y="7203865"/>
            <a:ext cx="2743200" cy="41380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7"/>
          <p:cNvSpPr txBox="1">
            <a:spLocks noGrp="1"/>
          </p:cNvSpPr>
          <p:nvPr>
            <p:ph type="ftr" idx="11"/>
          </p:nvPr>
        </p:nvSpPr>
        <p:spPr>
          <a:xfrm>
            <a:off x="4038600" y="7203865"/>
            <a:ext cx="4114800" cy="41380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7"/>
          <p:cNvSpPr txBox="1">
            <a:spLocks noGrp="1"/>
          </p:cNvSpPr>
          <p:nvPr>
            <p:ph type="sldNum" idx="12"/>
          </p:nvPr>
        </p:nvSpPr>
        <p:spPr>
          <a:xfrm>
            <a:off x="8610600" y="7203865"/>
            <a:ext cx="2743200" cy="41380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8"/>
          <p:cNvSpPr txBox="1">
            <a:spLocks noGrp="1"/>
          </p:cNvSpPr>
          <p:nvPr>
            <p:ph type="title"/>
          </p:nvPr>
        </p:nvSpPr>
        <p:spPr>
          <a:xfrm rot="5400000">
            <a:off x="6745976" y="2392733"/>
            <a:ext cx="6586750"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8"/>
          <p:cNvSpPr txBox="1">
            <a:spLocks noGrp="1"/>
          </p:cNvSpPr>
          <p:nvPr>
            <p:ph type="body" idx="1"/>
          </p:nvPr>
        </p:nvSpPr>
        <p:spPr>
          <a:xfrm rot="5400000">
            <a:off x="1411976" y="-159967"/>
            <a:ext cx="6586750" cy="7734300"/>
          </a:xfrm>
          <a:prstGeom prst="rect">
            <a:avLst/>
          </a:prstGeom>
          <a:noFill/>
          <a:ln>
            <a:noFill/>
          </a:ln>
        </p:spPr>
        <p:txBody>
          <a:bodyPr spcFirstLastPara="1" wrap="square" lIns="91425" tIns="45700" rIns="91425" bIns="45700" anchor="t" anchorCtr="0">
            <a:normAutofit/>
          </a:bodyPr>
          <a:lstStyle>
            <a:lvl1pPr marL="457206" lvl="0" indent="-342904" algn="l">
              <a:lnSpc>
                <a:spcPct val="90000"/>
              </a:lnSpc>
              <a:spcBef>
                <a:spcPts val="1000"/>
              </a:spcBef>
              <a:spcAft>
                <a:spcPts val="0"/>
              </a:spcAft>
              <a:buClr>
                <a:schemeClr val="dk1"/>
              </a:buClr>
              <a:buSzPts val="1800"/>
              <a:buChar char="•"/>
              <a:defRPr/>
            </a:lvl1pPr>
            <a:lvl2pPr marL="914412" lvl="1" indent="-342904" algn="l">
              <a:lnSpc>
                <a:spcPct val="90000"/>
              </a:lnSpc>
              <a:spcBef>
                <a:spcPts val="500"/>
              </a:spcBef>
              <a:spcAft>
                <a:spcPts val="0"/>
              </a:spcAft>
              <a:buClr>
                <a:schemeClr val="dk1"/>
              </a:buClr>
              <a:buSzPts val="1800"/>
              <a:buChar char="•"/>
              <a:defRPr/>
            </a:lvl2pPr>
            <a:lvl3pPr marL="1371620" lvl="2" indent="-342904" algn="l">
              <a:lnSpc>
                <a:spcPct val="90000"/>
              </a:lnSpc>
              <a:spcBef>
                <a:spcPts val="500"/>
              </a:spcBef>
              <a:spcAft>
                <a:spcPts val="0"/>
              </a:spcAft>
              <a:buClr>
                <a:schemeClr val="dk1"/>
              </a:buClr>
              <a:buSzPts val="1800"/>
              <a:buChar char="•"/>
              <a:defRPr/>
            </a:lvl3pPr>
            <a:lvl4pPr marL="1828826" lvl="3" indent="-342904" algn="l">
              <a:lnSpc>
                <a:spcPct val="90000"/>
              </a:lnSpc>
              <a:spcBef>
                <a:spcPts val="500"/>
              </a:spcBef>
              <a:spcAft>
                <a:spcPts val="0"/>
              </a:spcAft>
              <a:buClr>
                <a:schemeClr val="dk1"/>
              </a:buClr>
              <a:buSzPts val="1800"/>
              <a:buChar char="•"/>
              <a:defRPr/>
            </a:lvl4pPr>
            <a:lvl5pPr marL="2286032" lvl="4" indent="-342904" algn="l">
              <a:lnSpc>
                <a:spcPct val="90000"/>
              </a:lnSpc>
              <a:spcBef>
                <a:spcPts val="500"/>
              </a:spcBef>
              <a:spcAft>
                <a:spcPts val="0"/>
              </a:spcAft>
              <a:buClr>
                <a:schemeClr val="dk1"/>
              </a:buClr>
              <a:buSzPts val="1800"/>
              <a:buChar char="•"/>
              <a:defRPr/>
            </a:lvl5pPr>
            <a:lvl6pPr marL="2743238" lvl="5" indent="-342904" algn="l">
              <a:lnSpc>
                <a:spcPct val="90000"/>
              </a:lnSpc>
              <a:spcBef>
                <a:spcPts val="500"/>
              </a:spcBef>
              <a:spcAft>
                <a:spcPts val="0"/>
              </a:spcAft>
              <a:buClr>
                <a:schemeClr val="dk1"/>
              </a:buClr>
              <a:buSzPts val="1800"/>
              <a:buChar char="•"/>
              <a:defRPr/>
            </a:lvl6pPr>
            <a:lvl7pPr marL="3200445" lvl="6" indent="-342904" algn="l">
              <a:lnSpc>
                <a:spcPct val="90000"/>
              </a:lnSpc>
              <a:spcBef>
                <a:spcPts val="500"/>
              </a:spcBef>
              <a:spcAft>
                <a:spcPts val="0"/>
              </a:spcAft>
              <a:buClr>
                <a:schemeClr val="dk1"/>
              </a:buClr>
              <a:buSzPts val="1800"/>
              <a:buChar char="•"/>
              <a:defRPr/>
            </a:lvl7pPr>
            <a:lvl8pPr marL="3657652" lvl="7" indent="-342904" algn="l">
              <a:lnSpc>
                <a:spcPct val="90000"/>
              </a:lnSpc>
              <a:spcBef>
                <a:spcPts val="500"/>
              </a:spcBef>
              <a:spcAft>
                <a:spcPts val="0"/>
              </a:spcAft>
              <a:buClr>
                <a:schemeClr val="dk1"/>
              </a:buClr>
              <a:buSzPts val="1800"/>
              <a:buChar char="•"/>
              <a:defRPr/>
            </a:lvl8pPr>
            <a:lvl9pPr marL="4114858" lvl="8" indent="-342904" algn="l">
              <a:lnSpc>
                <a:spcPct val="90000"/>
              </a:lnSpc>
              <a:spcBef>
                <a:spcPts val="500"/>
              </a:spcBef>
              <a:spcAft>
                <a:spcPts val="0"/>
              </a:spcAft>
              <a:buClr>
                <a:schemeClr val="dk1"/>
              </a:buClr>
              <a:buSzPts val="1800"/>
              <a:buChar char="•"/>
              <a:defRPr/>
            </a:lvl9pPr>
          </a:lstStyle>
          <a:p>
            <a:endParaRPr/>
          </a:p>
        </p:txBody>
      </p:sp>
      <p:sp>
        <p:nvSpPr>
          <p:cNvPr id="77" name="Google Shape;77;p38"/>
          <p:cNvSpPr txBox="1">
            <a:spLocks noGrp="1"/>
          </p:cNvSpPr>
          <p:nvPr>
            <p:ph type="dt" idx="10"/>
          </p:nvPr>
        </p:nvSpPr>
        <p:spPr>
          <a:xfrm>
            <a:off x="838200" y="7203865"/>
            <a:ext cx="2743200" cy="41380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8"/>
          <p:cNvSpPr txBox="1">
            <a:spLocks noGrp="1"/>
          </p:cNvSpPr>
          <p:nvPr>
            <p:ph type="ftr" idx="11"/>
          </p:nvPr>
        </p:nvSpPr>
        <p:spPr>
          <a:xfrm>
            <a:off x="4038600" y="7203865"/>
            <a:ext cx="4114800" cy="41380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8"/>
          <p:cNvSpPr txBox="1">
            <a:spLocks noGrp="1"/>
          </p:cNvSpPr>
          <p:nvPr>
            <p:ph type="sldNum" idx="12"/>
          </p:nvPr>
        </p:nvSpPr>
        <p:spPr>
          <a:xfrm>
            <a:off x="8610600" y="7203865"/>
            <a:ext cx="2743200" cy="41380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29"/>
          <p:cNvSpPr txBox="1">
            <a:spLocks noGrp="1"/>
          </p:cNvSpPr>
          <p:nvPr>
            <p:ph type="title"/>
          </p:nvPr>
        </p:nvSpPr>
        <p:spPr>
          <a:xfrm>
            <a:off x="838200" y="413809"/>
            <a:ext cx="10515600" cy="150230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9"/>
          <p:cNvSpPr txBox="1">
            <a:spLocks noGrp="1"/>
          </p:cNvSpPr>
          <p:nvPr>
            <p:ph type="body" idx="1"/>
          </p:nvPr>
        </p:nvSpPr>
        <p:spPr>
          <a:xfrm>
            <a:off x="838200" y="2069042"/>
            <a:ext cx="10515600" cy="4931516"/>
          </a:xfrm>
          <a:prstGeom prst="rect">
            <a:avLst/>
          </a:prstGeom>
          <a:noFill/>
          <a:ln>
            <a:noFill/>
          </a:ln>
        </p:spPr>
        <p:txBody>
          <a:bodyPr spcFirstLastPara="1" wrap="square" lIns="91425" tIns="45700" rIns="91425" bIns="45700" anchor="t" anchorCtr="0">
            <a:normAutofit/>
          </a:bodyPr>
          <a:lstStyle>
            <a:lvl1pPr marL="457206" lvl="0" indent="-342904" algn="l">
              <a:lnSpc>
                <a:spcPct val="90000"/>
              </a:lnSpc>
              <a:spcBef>
                <a:spcPts val="1000"/>
              </a:spcBef>
              <a:spcAft>
                <a:spcPts val="0"/>
              </a:spcAft>
              <a:buClr>
                <a:schemeClr val="dk1"/>
              </a:buClr>
              <a:buSzPts val="1800"/>
              <a:buChar char="•"/>
              <a:defRPr/>
            </a:lvl1pPr>
            <a:lvl2pPr marL="914412" lvl="1" indent="-342904" algn="l">
              <a:lnSpc>
                <a:spcPct val="90000"/>
              </a:lnSpc>
              <a:spcBef>
                <a:spcPts val="500"/>
              </a:spcBef>
              <a:spcAft>
                <a:spcPts val="0"/>
              </a:spcAft>
              <a:buClr>
                <a:schemeClr val="dk1"/>
              </a:buClr>
              <a:buSzPts val="1800"/>
              <a:buChar char="•"/>
              <a:defRPr/>
            </a:lvl2pPr>
            <a:lvl3pPr marL="1371620" lvl="2" indent="-342904" algn="l">
              <a:lnSpc>
                <a:spcPct val="90000"/>
              </a:lnSpc>
              <a:spcBef>
                <a:spcPts val="500"/>
              </a:spcBef>
              <a:spcAft>
                <a:spcPts val="0"/>
              </a:spcAft>
              <a:buClr>
                <a:schemeClr val="dk1"/>
              </a:buClr>
              <a:buSzPts val="1800"/>
              <a:buChar char="•"/>
              <a:defRPr/>
            </a:lvl3pPr>
            <a:lvl4pPr marL="1828826" lvl="3" indent="-342904" algn="l">
              <a:lnSpc>
                <a:spcPct val="90000"/>
              </a:lnSpc>
              <a:spcBef>
                <a:spcPts val="500"/>
              </a:spcBef>
              <a:spcAft>
                <a:spcPts val="0"/>
              </a:spcAft>
              <a:buClr>
                <a:schemeClr val="dk1"/>
              </a:buClr>
              <a:buSzPts val="1800"/>
              <a:buChar char="•"/>
              <a:defRPr/>
            </a:lvl4pPr>
            <a:lvl5pPr marL="2286032" lvl="4" indent="-342904" algn="l">
              <a:lnSpc>
                <a:spcPct val="90000"/>
              </a:lnSpc>
              <a:spcBef>
                <a:spcPts val="500"/>
              </a:spcBef>
              <a:spcAft>
                <a:spcPts val="0"/>
              </a:spcAft>
              <a:buClr>
                <a:schemeClr val="dk1"/>
              </a:buClr>
              <a:buSzPts val="1800"/>
              <a:buChar char="•"/>
              <a:defRPr/>
            </a:lvl5pPr>
            <a:lvl6pPr marL="2743238" lvl="5" indent="-342904" algn="l">
              <a:lnSpc>
                <a:spcPct val="90000"/>
              </a:lnSpc>
              <a:spcBef>
                <a:spcPts val="500"/>
              </a:spcBef>
              <a:spcAft>
                <a:spcPts val="0"/>
              </a:spcAft>
              <a:buClr>
                <a:schemeClr val="dk1"/>
              </a:buClr>
              <a:buSzPts val="1800"/>
              <a:buChar char="•"/>
              <a:defRPr/>
            </a:lvl6pPr>
            <a:lvl7pPr marL="3200445" lvl="6" indent="-342904" algn="l">
              <a:lnSpc>
                <a:spcPct val="90000"/>
              </a:lnSpc>
              <a:spcBef>
                <a:spcPts val="500"/>
              </a:spcBef>
              <a:spcAft>
                <a:spcPts val="0"/>
              </a:spcAft>
              <a:buClr>
                <a:schemeClr val="dk1"/>
              </a:buClr>
              <a:buSzPts val="1800"/>
              <a:buChar char="•"/>
              <a:defRPr/>
            </a:lvl7pPr>
            <a:lvl8pPr marL="3657652" lvl="7" indent="-342904" algn="l">
              <a:lnSpc>
                <a:spcPct val="90000"/>
              </a:lnSpc>
              <a:spcBef>
                <a:spcPts val="500"/>
              </a:spcBef>
              <a:spcAft>
                <a:spcPts val="0"/>
              </a:spcAft>
              <a:buClr>
                <a:schemeClr val="dk1"/>
              </a:buClr>
              <a:buSzPts val="1800"/>
              <a:buChar char="•"/>
              <a:defRPr/>
            </a:lvl8pPr>
            <a:lvl9pPr marL="4114858" lvl="8" indent="-342904" algn="l">
              <a:lnSpc>
                <a:spcPct val="90000"/>
              </a:lnSpc>
              <a:spcBef>
                <a:spcPts val="500"/>
              </a:spcBef>
              <a:spcAft>
                <a:spcPts val="0"/>
              </a:spcAft>
              <a:buClr>
                <a:schemeClr val="dk1"/>
              </a:buClr>
              <a:buSzPts val="1800"/>
              <a:buChar char="•"/>
              <a:defRPr/>
            </a:lvl9pPr>
          </a:lstStyle>
          <a:p>
            <a:endParaRPr/>
          </a:p>
        </p:txBody>
      </p:sp>
      <p:sp>
        <p:nvSpPr>
          <p:cNvPr id="20" name="Google Shape;20;p29"/>
          <p:cNvSpPr txBox="1">
            <a:spLocks noGrp="1"/>
          </p:cNvSpPr>
          <p:nvPr>
            <p:ph type="dt" idx="10"/>
          </p:nvPr>
        </p:nvSpPr>
        <p:spPr>
          <a:xfrm>
            <a:off x="838200" y="7203865"/>
            <a:ext cx="2743200" cy="41380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9"/>
          <p:cNvSpPr txBox="1">
            <a:spLocks noGrp="1"/>
          </p:cNvSpPr>
          <p:nvPr>
            <p:ph type="ftr" idx="11"/>
          </p:nvPr>
        </p:nvSpPr>
        <p:spPr>
          <a:xfrm>
            <a:off x="4038600" y="7203865"/>
            <a:ext cx="4114800" cy="41380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9"/>
          <p:cNvSpPr txBox="1">
            <a:spLocks noGrp="1"/>
          </p:cNvSpPr>
          <p:nvPr>
            <p:ph type="sldNum" idx="12"/>
          </p:nvPr>
        </p:nvSpPr>
        <p:spPr>
          <a:xfrm>
            <a:off x="8610600" y="7203865"/>
            <a:ext cx="2743200" cy="41380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3"/>
        <p:cNvGrpSpPr/>
        <p:nvPr/>
      </p:nvGrpSpPr>
      <p:grpSpPr>
        <a:xfrm>
          <a:off x="0" y="0"/>
          <a:ext cx="0" cy="0"/>
          <a:chOff x="0" y="0"/>
          <a:chExt cx="0" cy="0"/>
        </a:xfrm>
      </p:grpSpPr>
      <p:sp>
        <p:nvSpPr>
          <p:cNvPr id="24" name="Google Shape;24;p30"/>
          <p:cNvSpPr txBox="1">
            <a:spLocks noGrp="1"/>
          </p:cNvSpPr>
          <p:nvPr>
            <p:ph type="dt" idx="10"/>
          </p:nvPr>
        </p:nvSpPr>
        <p:spPr>
          <a:xfrm>
            <a:off x="838200" y="7203865"/>
            <a:ext cx="2743200" cy="41380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0"/>
          <p:cNvSpPr txBox="1">
            <a:spLocks noGrp="1"/>
          </p:cNvSpPr>
          <p:nvPr>
            <p:ph type="ftr" idx="11"/>
          </p:nvPr>
        </p:nvSpPr>
        <p:spPr>
          <a:xfrm>
            <a:off x="4038600" y="7203865"/>
            <a:ext cx="4114800" cy="41380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0"/>
          <p:cNvSpPr txBox="1">
            <a:spLocks noGrp="1"/>
          </p:cNvSpPr>
          <p:nvPr>
            <p:ph type="sldNum" idx="12"/>
          </p:nvPr>
        </p:nvSpPr>
        <p:spPr>
          <a:xfrm>
            <a:off x="8610600" y="7203865"/>
            <a:ext cx="2743200" cy="41380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1"/>
          <p:cNvSpPr txBox="1">
            <a:spLocks noGrp="1"/>
          </p:cNvSpPr>
          <p:nvPr>
            <p:ph type="title"/>
          </p:nvPr>
        </p:nvSpPr>
        <p:spPr>
          <a:xfrm>
            <a:off x="831850" y="1937705"/>
            <a:ext cx="10515600" cy="3233102"/>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31"/>
          <p:cNvSpPr txBox="1">
            <a:spLocks noGrp="1"/>
          </p:cNvSpPr>
          <p:nvPr>
            <p:ph type="body" idx="1"/>
          </p:nvPr>
        </p:nvSpPr>
        <p:spPr>
          <a:xfrm>
            <a:off x="831850" y="5201393"/>
            <a:ext cx="10515600" cy="1700212"/>
          </a:xfrm>
          <a:prstGeom prst="rect">
            <a:avLst/>
          </a:prstGeom>
          <a:noFill/>
          <a:ln>
            <a:noFill/>
          </a:ln>
        </p:spPr>
        <p:txBody>
          <a:bodyPr spcFirstLastPara="1" wrap="square" lIns="91425" tIns="45700" rIns="91425" bIns="45700" anchor="t" anchorCtr="0">
            <a:normAutofit/>
          </a:bodyPr>
          <a:lstStyle>
            <a:lvl1pPr marL="457206" lvl="0" indent="-228604" algn="l">
              <a:lnSpc>
                <a:spcPct val="90000"/>
              </a:lnSpc>
              <a:spcBef>
                <a:spcPts val="1000"/>
              </a:spcBef>
              <a:spcAft>
                <a:spcPts val="0"/>
              </a:spcAft>
              <a:buClr>
                <a:srgbClr val="888888"/>
              </a:buClr>
              <a:buSzPts val="2400"/>
              <a:buNone/>
              <a:defRPr sz="2400">
                <a:solidFill>
                  <a:srgbClr val="888888"/>
                </a:solidFill>
              </a:defRPr>
            </a:lvl1pPr>
            <a:lvl2pPr marL="914412" lvl="1" indent="-228604" algn="l">
              <a:lnSpc>
                <a:spcPct val="90000"/>
              </a:lnSpc>
              <a:spcBef>
                <a:spcPts val="500"/>
              </a:spcBef>
              <a:spcAft>
                <a:spcPts val="0"/>
              </a:spcAft>
              <a:buClr>
                <a:srgbClr val="888888"/>
              </a:buClr>
              <a:buSzPts val="2000"/>
              <a:buNone/>
              <a:defRPr sz="2000">
                <a:solidFill>
                  <a:srgbClr val="888888"/>
                </a:solidFill>
              </a:defRPr>
            </a:lvl2pPr>
            <a:lvl3pPr marL="1371620" lvl="2" indent="-228604" algn="l">
              <a:lnSpc>
                <a:spcPct val="90000"/>
              </a:lnSpc>
              <a:spcBef>
                <a:spcPts val="500"/>
              </a:spcBef>
              <a:spcAft>
                <a:spcPts val="0"/>
              </a:spcAft>
              <a:buClr>
                <a:srgbClr val="888888"/>
              </a:buClr>
              <a:buSzPts val="1800"/>
              <a:buNone/>
              <a:defRPr sz="1800">
                <a:solidFill>
                  <a:srgbClr val="888888"/>
                </a:solidFill>
              </a:defRPr>
            </a:lvl3pPr>
            <a:lvl4pPr marL="1828826" lvl="3" indent="-228604" algn="l">
              <a:lnSpc>
                <a:spcPct val="90000"/>
              </a:lnSpc>
              <a:spcBef>
                <a:spcPts val="500"/>
              </a:spcBef>
              <a:spcAft>
                <a:spcPts val="0"/>
              </a:spcAft>
              <a:buClr>
                <a:srgbClr val="888888"/>
              </a:buClr>
              <a:buSzPts val="1600"/>
              <a:buNone/>
              <a:defRPr sz="1600">
                <a:solidFill>
                  <a:srgbClr val="888888"/>
                </a:solidFill>
              </a:defRPr>
            </a:lvl4pPr>
            <a:lvl5pPr marL="2286032" lvl="4" indent="-228604" algn="l">
              <a:lnSpc>
                <a:spcPct val="90000"/>
              </a:lnSpc>
              <a:spcBef>
                <a:spcPts val="500"/>
              </a:spcBef>
              <a:spcAft>
                <a:spcPts val="0"/>
              </a:spcAft>
              <a:buClr>
                <a:srgbClr val="888888"/>
              </a:buClr>
              <a:buSzPts val="1600"/>
              <a:buNone/>
              <a:defRPr sz="1600">
                <a:solidFill>
                  <a:srgbClr val="888888"/>
                </a:solidFill>
              </a:defRPr>
            </a:lvl5pPr>
            <a:lvl6pPr marL="2743238" lvl="5" indent="-228604" algn="l">
              <a:lnSpc>
                <a:spcPct val="90000"/>
              </a:lnSpc>
              <a:spcBef>
                <a:spcPts val="500"/>
              </a:spcBef>
              <a:spcAft>
                <a:spcPts val="0"/>
              </a:spcAft>
              <a:buClr>
                <a:srgbClr val="888888"/>
              </a:buClr>
              <a:buSzPts val="1600"/>
              <a:buNone/>
              <a:defRPr sz="1600">
                <a:solidFill>
                  <a:srgbClr val="888888"/>
                </a:solidFill>
              </a:defRPr>
            </a:lvl6pPr>
            <a:lvl7pPr marL="3200445" lvl="6" indent="-228604" algn="l">
              <a:lnSpc>
                <a:spcPct val="90000"/>
              </a:lnSpc>
              <a:spcBef>
                <a:spcPts val="500"/>
              </a:spcBef>
              <a:spcAft>
                <a:spcPts val="0"/>
              </a:spcAft>
              <a:buClr>
                <a:srgbClr val="888888"/>
              </a:buClr>
              <a:buSzPts val="1600"/>
              <a:buNone/>
              <a:defRPr sz="1600">
                <a:solidFill>
                  <a:srgbClr val="888888"/>
                </a:solidFill>
              </a:defRPr>
            </a:lvl7pPr>
            <a:lvl8pPr marL="3657652" lvl="7" indent="-228604" algn="l">
              <a:lnSpc>
                <a:spcPct val="90000"/>
              </a:lnSpc>
              <a:spcBef>
                <a:spcPts val="500"/>
              </a:spcBef>
              <a:spcAft>
                <a:spcPts val="0"/>
              </a:spcAft>
              <a:buClr>
                <a:srgbClr val="888888"/>
              </a:buClr>
              <a:buSzPts val="1600"/>
              <a:buNone/>
              <a:defRPr sz="1600">
                <a:solidFill>
                  <a:srgbClr val="888888"/>
                </a:solidFill>
              </a:defRPr>
            </a:lvl8pPr>
            <a:lvl9pPr marL="4114858" lvl="8" indent="-228604"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1"/>
          <p:cNvSpPr txBox="1">
            <a:spLocks noGrp="1"/>
          </p:cNvSpPr>
          <p:nvPr>
            <p:ph type="dt" idx="10"/>
          </p:nvPr>
        </p:nvSpPr>
        <p:spPr>
          <a:xfrm>
            <a:off x="838200" y="7203865"/>
            <a:ext cx="2743200" cy="41380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1"/>
          <p:cNvSpPr txBox="1">
            <a:spLocks noGrp="1"/>
          </p:cNvSpPr>
          <p:nvPr>
            <p:ph type="ftr" idx="11"/>
          </p:nvPr>
        </p:nvSpPr>
        <p:spPr>
          <a:xfrm>
            <a:off x="4038600" y="7203865"/>
            <a:ext cx="4114800" cy="41380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1"/>
          <p:cNvSpPr txBox="1">
            <a:spLocks noGrp="1"/>
          </p:cNvSpPr>
          <p:nvPr>
            <p:ph type="sldNum" idx="12"/>
          </p:nvPr>
        </p:nvSpPr>
        <p:spPr>
          <a:xfrm>
            <a:off x="8610600" y="7203865"/>
            <a:ext cx="2743200" cy="41380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2"/>
          <p:cNvSpPr txBox="1">
            <a:spLocks noGrp="1"/>
          </p:cNvSpPr>
          <p:nvPr>
            <p:ph type="title"/>
          </p:nvPr>
        </p:nvSpPr>
        <p:spPr>
          <a:xfrm>
            <a:off x="838200" y="413809"/>
            <a:ext cx="10515600" cy="150230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32"/>
          <p:cNvSpPr txBox="1">
            <a:spLocks noGrp="1"/>
          </p:cNvSpPr>
          <p:nvPr>
            <p:ph type="body" idx="1"/>
          </p:nvPr>
        </p:nvSpPr>
        <p:spPr>
          <a:xfrm>
            <a:off x="838200" y="2069042"/>
            <a:ext cx="5181600" cy="4931516"/>
          </a:xfrm>
          <a:prstGeom prst="rect">
            <a:avLst/>
          </a:prstGeom>
          <a:noFill/>
          <a:ln>
            <a:noFill/>
          </a:ln>
        </p:spPr>
        <p:txBody>
          <a:bodyPr spcFirstLastPara="1" wrap="square" lIns="91425" tIns="45700" rIns="91425" bIns="45700" anchor="t" anchorCtr="0">
            <a:normAutofit/>
          </a:bodyPr>
          <a:lstStyle>
            <a:lvl1pPr marL="457206" lvl="0" indent="-342904" algn="l">
              <a:lnSpc>
                <a:spcPct val="90000"/>
              </a:lnSpc>
              <a:spcBef>
                <a:spcPts val="1000"/>
              </a:spcBef>
              <a:spcAft>
                <a:spcPts val="0"/>
              </a:spcAft>
              <a:buClr>
                <a:schemeClr val="dk1"/>
              </a:buClr>
              <a:buSzPts val="1800"/>
              <a:buChar char="•"/>
              <a:defRPr/>
            </a:lvl1pPr>
            <a:lvl2pPr marL="914412" lvl="1" indent="-342904" algn="l">
              <a:lnSpc>
                <a:spcPct val="90000"/>
              </a:lnSpc>
              <a:spcBef>
                <a:spcPts val="500"/>
              </a:spcBef>
              <a:spcAft>
                <a:spcPts val="0"/>
              </a:spcAft>
              <a:buClr>
                <a:schemeClr val="dk1"/>
              </a:buClr>
              <a:buSzPts val="1800"/>
              <a:buChar char="•"/>
              <a:defRPr/>
            </a:lvl2pPr>
            <a:lvl3pPr marL="1371620" lvl="2" indent="-342904" algn="l">
              <a:lnSpc>
                <a:spcPct val="90000"/>
              </a:lnSpc>
              <a:spcBef>
                <a:spcPts val="500"/>
              </a:spcBef>
              <a:spcAft>
                <a:spcPts val="0"/>
              </a:spcAft>
              <a:buClr>
                <a:schemeClr val="dk1"/>
              </a:buClr>
              <a:buSzPts val="1800"/>
              <a:buChar char="•"/>
              <a:defRPr/>
            </a:lvl3pPr>
            <a:lvl4pPr marL="1828826" lvl="3" indent="-342904" algn="l">
              <a:lnSpc>
                <a:spcPct val="90000"/>
              </a:lnSpc>
              <a:spcBef>
                <a:spcPts val="500"/>
              </a:spcBef>
              <a:spcAft>
                <a:spcPts val="0"/>
              </a:spcAft>
              <a:buClr>
                <a:schemeClr val="dk1"/>
              </a:buClr>
              <a:buSzPts val="1800"/>
              <a:buChar char="•"/>
              <a:defRPr/>
            </a:lvl4pPr>
            <a:lvl5pPr marL="2286032" lvl="4" indent="-342904" algn="l">
              <a:lnSpc>
                <a:spcPct val="90000"/>
              </a:lnSpc>
              <a:spcBef>
                <a:spcPts val="500"/>
              </a:spcBef>
              <a:spcAft>
                <a:spcPts val="0"/>
              </a:spcAft>
              <a:buClr>
                <a:schemeClr val="dk1"/>
              </a:buClr>
              <a:buSzPts val="1800"/>
              <a:buChar char="•"/>
              <a:defRPr/>
            </a:lvl5pPr>
            <a:lvl6pPr marL="2743238" lvl="5" indent="-342904" algn="l">
              <a:lnSpc>
                <a:spcPct val="90000"/>
              </a:lnSpc>
              <a:spcBef>
                <a:spcPts val="500"/>
              </a:spcBef>
              <a:spcAft>
                <a:spcPts val="0"/>
              </a:spcAft>
              <a:buClr>
                <a:schemeClr val="dk1"/>
              </a:buClr>
              <a:buSzPts val="1800"/>
              <a:buChar char="•"/>
              <a:defRPr/>
            </a:lvl6pPr>
            <a:lvl7pPr marL="3200445" lvl="6" indent="-342904" algn="l">
              <a:lnSpc>
                <a:spcPct val="90000"/>
              </a:lnSpc>
              <a:spcBef>
                <a:spcPts val="500"/>
              </a:spcBef>
              <a:spcAft>
                <a:spcPts val="0"/>
              </a:spcAft>
              <a:buClr>
                <a:schemeClr val="dk1"/>
              </a:buClr>
              <a:buSzPts val="1800"/>
              <a:buChar char="•"/>
              <a:defRPr/>
            </a:lvl7pPr>
            <a:lvl8pPr marL="3657652" lvl="7" indent="-342904" algn="l">
              <a:lnSpc>
                <a:spcPct val="90000"/>
              </a:lnSpc>
              <a:spcBef>
                <a:spcPts val="500"/>
              </a:spcBef>
              <a:spcAft>
                <a:spcPts val="0"/>
              </a:spcAft>
              <a:buClr>
                <a:schemeClr val="dk1"/>
              </a:buClr>
              <a:buSzPts val="1800"/>
              <a:buChar char="•"/>
              <a:defRPr/>
            </a:lvl8pPr>
            <a:lvl9pPr marL="4114858" lvl="8" indent="-342904" algn="l">
              <a:lnSpc>
                <a:spcPct val="90000"/>
              </a:lnSpc>
              <a:spcBef>
                <a:spcPts val="500"/>
              </a:spcBef>
              <a:spcAft>
                <a:spcPts val="0"/>
              </a:spcAft>
              <a:buClr>
                <a:schemeClr val="dk1"/>
              </a:buClr>
              <a:buSzPts val="1800"/>
              <a:buChar char="•"/>
              <a:defRPr/>
            </a:lvl9pPr>
          </a:lstStyle>
          <a:p>
            <a:endParaRPr/>
          </a:p>
        </p:txBody>
      </p:sp>
      <p:sp>
        <p:nvSpPr>
          <p:cNvPr id="36" name="Google Shape;36;p32"/>
          <p:cNvSpPr txBox="1">
            <a:spLocks noGrp="1"/>
          </p:cNvSpPr>
          <p:nvPr>
            <p:ph type="body" idx="2"/>
          </p:nvPr>
        </p:nvSpPr>
        <p:spPr>
          <a:xfrm>
            <a:off x="6172200" y="2069042"/>
            <a:ext cx="5181600" cy="4931516"/>
          </a:xfrm>
          <a:prstGeom prst="rect">
            <a:avLst/>
          </a:prstGeom>
          <a:noFill/>
          <a:ln>
            <a:noFill/>
          </a:ln>
        </p:spPr>
        <p:txBody>
          <a:bodyPr spcFirstLastPara="1" wrap="square" lIns="91425" tIns="45700" rIns="91425" bIns="45700" anchor="t" anchorCtr="0">
            <a:normAutofit/>
          </a:bodyPr>
          <a:lstStyle>
            <a:lvl1pPr marL="457206" lvl="0" indent="-342904" algn="l">
              <a:lnSpc>
                <a:spcPct val="90000"/>
              </a:lnSpc>
              <a:spcBef>
                <a:spcPts val="1000"/>
              </a:spcBef>
              <a:spcAft>
                <a:spcPts val="0"/>
              </a:spcAft>
              <a:buClr>
                <a:schemeClr val="dk1"/>
              </a:buClr>
              <a:buSzPts val="1800"/>
              <a:buChar char="•"/>
              <a:defRPr/>
            </a:lvl1pPr>
            <a:lvl2pPr marL="914412" lvl="1" indent="-342904" algn="l">
              <a:lnSpc>
                <a:spcPct val="90000"/>
              </a:lnSpc>
              <a:spcBef>
                <a:spcPts val="500"/>
              </a:spcBef>
              <a:spcAft>
                <a:spcPts val="0"/>
              </a:spcAft>
              <a:buClr>
                <a:schemeClr val="dk1"/>
              </a:buClr>
              <a:buSzPts val="1800"/>
              <a:buChar char="•"/>
              <a:defRPr/>
            </a:lvl2pPr>
            <a:lvl3pPr marL="1371620" lvl="2" indent="-342904" algn="l">
              <a:lnSpc>
                <a:spcPct val="90000"/>
              </a:lnSpc>
              <a:spcBef>
                <a:spcPts val="500"/>
              </a:spcBef>
              <a:spcAft>
                <a:spcPts val="0"/>
              </a:spcAft>
              <a:buClr>
                <a:schemeClr val="dk1"/>
              </a:buClr>
              <a:buSzPts val="1800"/>
              <a:buChar char="•"/>
              <a:defRPr/>
            </a:lvl3pPr>
            <a:lvl4pPr marL="1828826" lvl="3" indent="-342904" algn="l">
              <a:lnSpc>
                <a:spcPct val="90000"/>
              </a:lnSpc>
              <a:spcBef>
                <a:spcPts val="500"/>
              </a:spcBef>
              <a:spcAft>
                <a:spcPts val="0"/>
              </a:spcAft>
              <a:buClr>
                <a:schemeClr val="dk1"/>
              </a:buClr>
              <a:buSzPts val="1800"/>
              <a:buChar char="•"/>
              <a:defRPr/>
            </a:lvl4pPr>
            <a:lvl5pPr marL="2286032" lvl="4" indent="-342904" algn="l">
              <a:lnSpc>
                <a:spcPct val="90000"/>
              </a:lnSpc>
              <a:spcBef>
                <a:spcPts val="500"/>
              </a:spcBef>
              <a:spcAft>
                <a:spcPts val="0"/>
              </a:spcAft>
              <a:buClr>
                <a:schemeClr val="dk1"/>
              </a:buClr>
              <a:buSzPts val="1800"/>
              <a:buChar char="•"/>
              <a:defRPr/>
            </a:lvl5pPr>
            <a:lvl6pPr marL="2743238" lvl="5" indent="-342904" algn="l">
              <a:lnSpc>
                <a:spcPct val="90000"/>
              </a:lnSpc>
              <a:spcBef>
                <a:spcPts val="500"/>
              </a:spcBef>
              <a:spcAft>
                <a:spcPts val="0"/>
              </a:spcAft>
              <a:buClr>
                <a:schemeClr val="dk1"/>
              </a:buClr>
              <a:buSzPts val="1800"/>
              <a:buChar char="•"/>
              <a:defRPr/>
            </a:lvl6pPr>
            <a:lvl7pPr marL="3200445" lvl="6" indent="-342904" algn="l">
              <a:lnSpc>
                <a:spcPct val="90000"/>
              </a:lnSpc>
              <a:spcBef>
                <a:spcPts val="500"/>
              </a:spcBef>
              <a:spcAft>
                <a:spcPts val="0"/>
              </a:spcAft>
              <a:buClr>
                <a:schemeClr val="dk1"/>
              </a:buClr>
              <a:buSzPts val="1800"/>
              <a:buChar char="•"/>
              <a:defRPr/>
            </a:lvl7pPr>
            <a:lvl8pPr marL="3657652" lvl="7" indent="-342904" algn="l">
              <a:lnSpc>
                <a:spcPct val="90000"/>
              </a:lnSpc>
              <a:spcBef>
                <a:spcPts val="500"/>
              </a:spcBef>
              <a:spcAft>
                <a:spcPts val="0"/>
              </a:spcAft>
              <a:buClr>
                <a:schemeClr val="dk1"/>
              </a:buClr>
              <a:buSzPts val="1800"/>
              <a:buChar char="•"/>
              <a:defRPr/>
            </a:lvl8pPr>
            <a:lvl9pPr marL="4114858" lvl="8" indent="-342904" algn="l">
              <a:lnSpc>
                <a:spcPct val="90000"/>
              </a:lnSpc>
              <a:spcBef>
                <a:spcPts val="500"/>
              </a:spcBef>
              <a:spcAft>
                <a:spcPts val="0"/>
              </a:spcAft>
              <a:buClr>
                <a:schemeClr val="dk1"/>
              </a:buClr>
              <a:buSzPts val="1800"/>
              <a:buChar char="•"/>
              <a:defRPr/>
            </a:lvl9pPr>
          </a:lstStyle>
          <a:p>
            <a:endParaRPr/>
          </a:p>
        </p:txBody>
      </p:sp>
      <p:sp>
        <p:nvSpPr>
          <p:cNvPr id="37" name="Google Shape;37;p32"/>
          <p:cNvSpPr txBox="1">
            <a:spLocks noGrp="1"/>
          </p:cNvSpPr>
          <p:nvPr>
            <p:ph type="dt" idx="10"/>
          </p:nvPr>
        </p:nvSpPr>
        <p:spPr>
          <a:xfrm>
            <a:off x="838200" y="7203865"/>
            <a:ext cx="2743200" cy="41380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2"/>
          <p:cNvSpPr txBox="1">
            <a:spLocks noGrp="1"/>
          </p:cNvSpPr>
          <p:nvPr>
            <p:ph type="ftr" idx="11"/>
          </p:nvPr>
        </p:nvSpPr>
        <p:spPr>
          <a:xfrm>
            <a:off x="4038600" y="7203865"/>
            <a:ext cx="4114800" cy="41380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2"/>
          <p:cNvSpPr txBox="1">
            <a:spLocks noGrp="1"/>
          </p:cNvSpPr>
          <p:nvPr>
            <p:ph type="sldNum" idx="12"/>
          </p:nvPr>
        </p:nvSpPr>
        <p:spPr>
          <a:xfrm>
            <a:off x="8610600" y="7203865"/>
            <a:ext cx="2743200" cy="41380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33"/>
          <p:cNvSpPr txBox="1">
            <a:spLocks noGrp="1"/>
          </p:cNvSpPr>
          <p:nvPr>
            <p:ph type="title"/>
          </p:nvPr>
        </p:nvSpPr>
        <p:spPr>
          <a:xfrm>
            <a:off x="839788" y="413809"/>
            <a:ext cx="10515600" cy="150230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33"/>
          <p:cNvSpPr txBox="1">
            <a:spLocks noGrp="1"/>
          </p:cNvSpPr>
          <p:nvPr>
            <p:ph type="body" idx="1"/>
          </p:nvPr>
        </p:nvSpPr>
        <p:spPr>
          <a:xfrm>
            <a:off x="839791" y="1905318"/>
            <a:ext cx="5157787" cy="933767"/>
          </a:xfrm>
          <a:prstGeom prst="rect">
            <a:avLst/>
          </a:prstGeom>
          <a:noFill/>
          <a:ln>
            <a:noFill/>
          </a:ln>
        </p:spPr>
        <p:txBody>
          <a:bodyPr spcFirstLastPara="1" wrap="square" lIns="91425" tIns="45700" rIns="91425" bIns="45700" anchor="b" anchorCtr="0">
            <a:normAutofit/>
          </a:bodyPr>
          <a:lstStyle>
            <a:lvl1pPr marL="457206" lvl="0" indent="-228604" algn="l">
              <a:lnSpc>
                <a:spcPct val="90000"/>
              </a:lnSpc>
              <a:spcBef>
                <a:spcPts val="1000"/>
              </a:spcBef>
              <a:spcAft>
                <a:spcPts val="0"/>
              </a:spcAft>
              <a:buClr>
                <a:schemeClr val="dk1"/>
              </a:buClr>
              <a:buSzPts val="2400"/>
              <a:buNone/>
              <a:defRPr sz="2400" b="1"/>
            </a:lvl1pPr>
            <a:lvl2pPr marL="914412" lvl="1" indent="-228604" algn="l">
              <a:lnSpc>
                <a:spcPct val="90000"/>
              </a:lnSpc>
              <a:spcBef>
                <a:spcPts val="500"/>
              </a:spcBef>
              <a:spcAft>
                <a:spcPts val="0"/>
              </a:spcAft>
              <a:buClr>
                <a:schemeClr val="dk1"/>
              </a:buClr>
              <a:buSzPts val="2000"/>
              <a:buNone/>
              <a:defRPr sz="2000" b="1"/>
            </a:lvl2pPr>
            <a:lvl3pPr marL="1371620" lvl="2" indent="-228604" algn="l">
              <a:lnSpc>
                <a:spcPct val="90000"/>
              </a:lnSpc>
              <a:spcBef>
                <a:spcPts val="500"/>
              </a:spcBef>
              <a:spcAft>
                <a:spcPts val="0"/>
              </a:spcAft>
              <a:buClr>
                <a:schemeClr val="dk1"/>
              </a:buClr>
              <a:buSzPts val="1800"/>
              <a:buNone/>
              <a:defRPr sz="1800" b="1"/>
            </a:lvl3pPr>
            <a:lvl4pPr marL="1828826" lvl="3" indent="-228604" algn="l">
              <a:lnSpc>
                <a:spcPct val="90000"/>
              </a:lnSpc>
              <a:spcBef>
                <a:spcPts val="500"/>
              </a:spcBef>
              <a:spcAft>
                <a:spcPts val="0"/>
              </a:spcAft>
              <a:buClr>
                <a:schemeClr val="dk1"/>
              </a:buClr>
              <a:buSzPts val="1600"/>
              <a:buNone/>
              <a:defRPr sz="1600" b="1"/>
            </a:lvl4pPr>
            <a:lvl5pPr marL="2286032" lvl="4" indent="-228604" algn="l">
              <a:lnSpc>
                <a:spcPct val="90000"/>
              </a:lnSpc>
              <a:spcBef>
                <a:spcPts val="500"/>
              </a:spcBef>
              <a:spcAft>
                <a:spcPts val="0"/>
              </a:spcAft>
              <a:buClr>
                <a:schemeClr val="dk1"/>
              </a:buClr>
              <a:buSzPts val="1600"/>
              <a:buNone/>
              <a:defRPr sz="1600" b="1"/>
            </a:lvl5pPr>
            <a:lvl6pPr marL="2743238" lvl="5" indent="-228604" algn="l">
              <a:lnSpc>
                <a:spcPct val="90000"/>
              </a:lnSpc>
              <a:spcBef>
                <a:spcPts val="500"/>
              </a:spcBef>
              <a:spcAft>
                <a:spcPts val="0"/>
              </a:spcAft>
              <a:buClr>
                <a:schemeClr val="dk1"/>
              </a:buClr>
              <a:buSzPts val="1600"/>
              <a:buNone/>
              <a:defRPr sz="1600" b="1"/>
            </a:lvl6pPr>
            <a:lvl7pPr marL="3200445" lvl="6" indent="-228604" algn="l">
              <a:lnSpc>
                <a:spcPct val="90000"/>
              </a:lnSpc>
              <a:spcBef>
                <a:spcPts val="500"/>
              </a:spcBef>
              <a:spcAft>
                <a:spcPts val="0"/>
              </a:spcAft>
              <a:buClr>
                <a:schemeClr val="dk1"/>
              </a:buClr>
              <a:buSzPts val="1600"/>
              <a:buNone/>
              <a:defRPr sz="1600" b="1"/>
            </a:lvl7pPr>
            <a:lvl8pPr marL="3657652" lvl="7" indent="-228604" algn="l">
              <a:lnSpc>
                <a:spcPct val="90000"/>
              </a:lnSpc>
              <a:spcBef>
                <a:spcPts val="500"/>
              </a:spcBef>
              <a:spcAft>
                <a:spcPts val="0"/>
              </a:spcAft>
              <a:buClr>
                <a:schemeClr val="dk1"/>
              </a:buClr>
              <a:buSzPts val="1600"/>
              <a:buNone/>
              <a:defRPr sz="1600" b="1"/>
            </a:lvl8pPr>
            <a:lvl9pPr marL="4114858" lvl="8" indent="-228604" algn="l">
              <a:lnSpc>
                <a:spcPct val="90000"/>
              </a:lnSpc>
              <a:spcBef>
                <a:spcPts val="500"/>
              </a:spcBef>
              <a:spcAft>
                <a:spcPts val="0"/>
              </a:spcAft>
              <a:buClr>
                <a:schemeClr val="dk1"/>
              </a:buClr>
              <a:buSzPts val="1600"/>
              <a:buNone/>
              <a:defRPr sz="1600" b="1"/>
            </a:lvl9pPr>
          </a:lstStyle>
          <a:p>
            <a:endParaRPr/>
          </a:p>
        </p:txBody>
      </p:sp>
      <p:sp>
        <p:nvSpPr>
          <p:cNvPr id="43" name="Google Shape;43;p33"/>
          <p:cNvSpPr txBox="1">
            <a:spLocks noGrp="1"/>
          </p:cNvSpPr>
          <p:nvPr>
            <p:ph type="body" idx="2"/>
          </p:nvPr>
        </p:nvSpPr>
        <p:spPr>
          <a:xfrm>
            <a:off x="839791" y="2839085"/>
            <a:ext cx="5157787" cy="4175866"/>
          </a:xfrm>
          <a:prstGeom prst="rect">
            <a:avLst/>
          </a:prstGeom>
          <a:noFill/>
          <a:ln>
            <a:noFill/>
          </a:ln>
        </p:spPr>
        <p:txBody>
          <a:bodyPr spcFirstLastPara="1" wrap="square" lIns="91425" tIns="45700" rIns="91425" bIns="45700" anchor="t" anchorCtr="0">
            <a:normAutofit/>
          </a:bodyPr>
          <a:lstStyle>
            <a:lvl1pPr marL="457206" lvl="0" indent="-342904" algn="l">
              <a:lnSpc>
                <a:spcPct val="90000"/>
              </a:lnSpc>
              <a:spcBef>
                <a:spcPts val="1000"/>
              </a:spcBef>
              <a:spcAft>
                <a:spcPts val="0"/>
              </a:spcAft>
              <a:buClr>
                <a:schemeClr val="dk1"/>
              </a:buClr>
              <a:buSzPts val="1800"/>
              <a:buChar char="•"/>
              <a:defRPr/>
            </a:lvl1pPr>
            <a:lvl2pPr marL="914412" lvl="1" indent="-342904" algn="l">
              <a:lnSpc>
                <a:spcPct val="90000"/>
              </a:lnSpc>
              <a:spcBef>
                <a:spcPts val="500"/>
              </a:spcBef>
              <a:spcAft>
                <a:spcPts val="0"/>
              </a:spcAft>
              <a:buClr>
                <a:schemeClr val="dk1"/>
              </a:buClr>
              <a:buSzPts val="1800"/>
              <a:buChar char="•"/>
              <a:defRPr/>
            </a:lvl2pPr>
            <a:lvl3pPr marL="1371620" lvl="2" indent="-342904" algn="l">
              <a:lnSpc>
                <a:spcPct val="90000"/>
              </a:lnSpc>
              <a:spcBef>
                <a:spcPts val="500"/>
              </a:spcBef>
              <a:spcAft>
                <a:spcPts val="0"/>
              </a:spcAft>
              <a:buClr>
                <a:schemeClr val="dk1"/>
              </a:buClr>
              <a:buSzPts val="1800"/>
              <a:buChar char="•"/>
              <a:defRPr/>
            </a:lvl3pPr>
            <a:lvl4pPr marL="1828826" lvl="3" indent="-342904" algn="l">
              <a:lnSpc>
                <a:spcPct val="90000"/>
              </a:lnSpc>
              <a:spcBef>
                <a:spcPts val="500"/>
              </a:spcBef>
              <a:spcAft>
                <a:spcPts val="0"/>
              </a:spcAft>
              <a:buClr>
                <a:schemeClr val="dk1"/>
              </a:buClr>
              <a:buSzPts val="1800"/>
              <a:buChar char="•"/>
              <a:defRPr/>
            </a:lvl4pPr>
            <a:lvl5pPr marL="2286032" lvl="4" indent="-342904" algn="l">
              <a:lnSpc>
                <a:spcPct val="90000"/>
              </a:lnSpc>
              <a:spcBef>
                <a:spcPts val="500"/>
              </a:spcBef>
              <a:spcAft>
                <a:spcPts val="0"/>
              </a:spcAft>
              <a:buClr>
                <a:schemeClr val="dk1"/>
              </a:buClr>
              <a:buSzPts val="1800"/>
              <a:buChar char="•"/>
              <a:defRPr/>
            </a:lvl5pPr>
            <a:lvl6pPr marL="2743238" lvl="5" indent="-342904" algn="l">
              <a:lnSpc>
                <a:spcPct val="90000"/>
              </a:lnSpc>
              <a:spcBef>
                <a:spcPts val="500"/>
              </a:spcBef>
              <a:spcAft>
                <a:spcPts val="0"/>
              </a:spcAft>
              <a:buClr>
                <a:schemeClr val="dk1"/>
              </a:buClr>
              <a:buSzPts val="1800"/>
              <a:buChar char="•"/>
              <a:defRPr/>
            </a:lvl6pPr>
            <a:lvl7pPr marL="3200445" lvl="6" indent="-342904" algn="l">
              <a:lnSpc>
                <a:spcPct val="90000"/>
              </a:lnSpc>
              <a:spcBef>
                <a:spcPts val="500"/>
              </a:spcBef>
              <a:spcAft>
                <a:spcPts val="0"/>
              </a:spcAft>
              <a:buClr>
                <a:schemeClr val="dk1"/>
              </a:buClr>
              <a:buSzPts val="1800"/>
              <a:buChar char="•"/>
              <a:defRPr/>
            </a:lvl7pPr>
            <a:lvl8pPr marL="3657652" lvl="7" indent="-342904" algn="l">
              <a:lnSpc>
                <a:spcPct val="90000"/>
              </a:lnSpc>
              <a:spcBef>
                <a:spcPts val="500"/>
              </a:spcBef>
              <a:spcAft>
                <a:spcPts val="0"/>
              </a:spcAft>
              <a:buClr>
                <a:schemeClr val="dk1"/>
              </a:buClr>
              <a:buSzPts val="1800"/>
              <a:buChar char="•"/>
              <a:defRPr/>
            </a:lvl8pPr>
            <a:lvl9pPr marL="4114858" lvl="8" indent="-342904" algn="l">
              <a:lnSpc>
                <a:spcPct val="90000"/>
              </a:lnSpc>
              <a:spcBef>
                <a:spcPts val="500"/>
              </a:spcBef>
              <a:spcAft>
                <a:spcPts val="0"/>
              </a:spcAft>
              <a:buClr>
                <a:schemeClr val="dk1"/>
              </a:buClr>
              <a:buSzPts val="1800"/>
              <a:buChar char="•"/>
              <a:defRPr/>
            </a:lvl9pPr>
          </a:lstStyle>
          <a:p>
            <a:endParaRPr/>
          </a:p>
        </p:txBody>
      </p:sp>
      <p:sp>
        <p:nvSpPr>
          <p:cNvPr id="44" name="Google Shape;44;p33"/>
          <p:cNvSpPr txBox="1">
            <a:spLocks noGrp="1"/>
          </p:cNvSpPr>
          <p:nvPr>
            <p:ph type="body" idx="3"/>
          </p:nvPr>
        </p:nvSpPr>
        <p:spPr>
          <a:xfrm>
            <a:off x="6172200" y="1905318"/>
            <a:ext cx="5183188" cy="933767"/>
          </a:xfrm>
          <a:prstGeom prst="rect">
            <a:avLst/>
          </a:prstGeom>
          <a:noFill/>
          <a:ln>
            <a:noFill/>
          </a:ln>
        </p:spPr>
        <p:txBody>
          <a:bodyPr spcFirstLastPara="1" wrap="square" lIns="91425" tIns="45700" rIns="91425" bIns="45700" anchor="b" anchorCtr="0">
            <a:normAutofit/>
          </a:bodyPr>
          <a:lstStyle>
            <a:lvl1pPr marL="457206" lvl="0" indent="-228604" algn="l">
              <a:lnSpc>
                <a:spcPct val="90000"/>
              </a:lnSpc>
              <a:spcBef>
                <a:spcPts val="1000"/>
              </a:spcBef>
              <a:spcAft>
                <a:spcPts val="0"/>
              </a:spcAft>
              <a:buClr>
                <a:schemeClr val="dk1"/>
              </a:buClr>
              <a:buSzPts val="2400"/>
              <a:buNone/>
              <a:defRPr sz="2400" b="1"/>
            </a:lvl1pPr>
            <a:lvl2pPr marL="914412" lvl="1" indent="-228604" algn="l">
              <a:lnSpc>
                <a:spcPct val="90000"/>
              </a:lnSpc>
              <a:spcBef>
                <a:spcPts val="500"/>
              </a:spcBef>
              <a:spcAft>
                <a:spcPts val="0"/>
              </a:spcAft>
              <a:buClr>
                <a:schemeClr val="dk1"/>
              </a:buClr>
              <a:buSzPts val="2000"/>
              <a:buNone/>
              <a:defRPr sz="2000" b="1"/>
            </a:lvl2pPr>
            <a:lvl3pPr marL="1371620" lvl="2" indent="-228604" algn="l">
              <a:lnSpc>
                <a:spcPct val="90000"/>
              </a:lnSpc>
              <a:spcBef>
                <a:spcPts val="500"/>
              </a:spcBef>
              <a:spcAft>
                <a:spcPts val="0"/>
              </a:spcAft>
              <a:buClr>
                <a:schemeClr val="dk1"/>
              </a:buClr>
              <a:buSzPts val="1800"/>
              <a:buNone/>
              <a:defRPr sz="1800" b="1"/>
            </a:lvl3pPr>
            <a:lvl4pPr marL="1828826" lvl="3" indent="-228604" algn="l">
              <a:lnSpc>
                <a:spcPct val="90000"/>
              </a:lnSpc>
              <a:spcBef>
                <a:spcPts val="500"/>
              </a:spcBef>
              <a:spcAft>
                <a:spcPts val="0"/>
              </a:spcAft>
              <a:buClr>
                <a:schemeClr val="dk1"/>
              </a:buClr>
              <a:buSzPts val="1600"/>
              <a:buNone/>
              <a:defRPr sz="1600" b="1"/>
            </a:lvl4pPr>
            <a:lvl5pPr marL="2286032" lvl="4" indent="-228604" algn="l">
              <a:lnSpc>
                <a:spcPct val="90000"/>
              </a:lnSpc>
              <a:spcBef>
                <a:spcPts val="500"/>
              </a:spcBef>
              <a:spcAft>
                <a:spcPts val="0"/>
              </a:spcAft>
              <a:buClr>
                <a:schemeClr val="dk1"/>
              </a:buClr>
              <a:buSzPts val="1600"/>
              <a:buNone/>
              <a:defRPr sz="1600" b="1"/>
            </a:lvl5pPr>
            <a:lvl6pPr marL="2743238" lvl="5" indent="-228604" algn="l">
              <a:lnSpc>
                <a:spcPct val="90000"/>
              </a:lnSpc>
              <a:spcBef>
                <a:spcPts val="500"/>
              </a:spcBef>
              <a:spcAft>
                <a:spcPts val="0"/>
              </a:spcAft>
              <a:buClr>
                <a:schemeClr val="dk1"/>
              </a:buClr>
              <a:buSzPts val="1600"/>
              <a:buNone/>
              <a:defRPr sz="1600" b="1"/>
            </a:lvl6pPr>
            <a:lvl7pPr marL="3200445" lvl="6" indent="-228604" algn="l">
              <a:lnSpc>
                <a:spcPct val="90000"/>
              </a:lnSpc>
              <a:spcBef>
                <a:spcPts val="500"/>
              </a:spcBef>
              <a:spcAft>
                <a:spcPts val="0"/>
              </a:spcAft>
              <a:buClr>
                <a:schemeClr val="dk1"/>
              </a:buClr>
              <a:buSzPts val="1600"/>
              <a:buNone/>
              <a:defRPr sz="1600" b="1"/>
            </a:lvl7pPr>
            <a:lvl8pPr marL="3657652" lvl="7" indent="-228604" algn="l">
              <a:lnSpc>
                <a:spcPct val="90000"/>
              </a:lnSpc>
              <a:spcBef>
                <a:spcPts val="500"/>
              </a:spcBef>
              <a:spcAft>
                <a:spcPts val="0"/>
              </a:spcAft>
              <a:buClr>
                <a:schemeClr val="dk1"/>
              </a:buClr>
              <a:buSzPts val="1600"/>
              <a:buNone/>
              <a:defRPr sz="1600" b="1"/>
            </a:lvl8pPr>
            <a:lvl9pPr marL="4114858" lvl="8" indent="-228604" algn="l">
              <a:lnSpc>
                <a:spcPct val="90000"/>
              </a:lnSpc>
              <a:spcBef>
                <a:spcPts val="500"/>
              </a:spcBef>
              <a:spcAft>
                <a:spcPts val="0"/>
              </a:spcAft>
              <a:buClr>
                <a:schemeClr val="dk1"/>
              </a:buClr>
              <a:buSzPts val="1600"/>
              <a:buNone/>
              <a:defRPr sz="1600" b="1"/>
            </a:lvl9pPr>
          </a:lstStyle>
          <a:p>
            <a:endParaRPr/>
          </a:p>
        </p:txBody>
      </p:sp>
      <p:sp>
        <p:nvSpPr>
          <p:cNvPr id="45" name="Google Shape;45;p33"/>
          <p:cNvSpPr txBox="1">
            <a:spLocks noGrp="1"/>
          </p:cNvSpPr>
          <p:nvPr>
            <p:ph type="body" idx="4"/>
          </p:nvPr>
        </p:nvSpPr>
        <p:spPr>
          <a:xfrm>
            <a:off x="6172200" y="2839085"/>
            <a:ext cx="5183188" cy="4175866"/>
          </a:xfrm>
          <a:prstGeom prst="rect">
            <a:avLst/>
          </a:prstGeom>
          <a:noFill/>
          <a:ln>
            <a:noFill/>
          </a:ln>
        </p:spPr>
        <p:txBody>
          <a:bodyPr spcFirstLastPara="1" wrap="square" lIns="91425" tIns="45700" rIns="91425" bIns="45700" anchor="t" anchorCtr="0">
            <a:normAutofit/>
          </a:bodyPr>
          <a:lstStyle>
            <a:lvl1pPr marL="457206" lvl="0" indent="-342904" algn="l">
              <a:lnSpc>
                <a:spcPct val="90000"/>
              </a:lnSpc>
              <a:spcBef>
                <a:spcPts val="1000"/>
              </a:spcBef>
              <a:spcAft>
                <a:spcPts val="0"/>
              </a:spcAft>
              <a:buClr>
                <a:schemeClr val="dk1"/>
              </a:buClr>
              <a:buSzPts val="1800"/>
              <a:buChar char="•"/>
              <a:defRPr/>
            </a:lvl1pPr>
            <a:lvl2pPr marL="914412" lvl="1" indent="-342904" algn="l">
              <a:lnSpc>
                <a:spcPct val="90000"/>
              </a:lnSpc>
              <a:spcBef>
                <a:spcPts val="500"/>
              </a:spcBef>
              <a:spcAft>
                <a:spcPts val="0"/>
              </a:spcAft>
              <a:buClr>
                <a:schemeClr val="dk1"/>
              </a:buClr>
              <a:buSzPts val="1800"/>
              <a:buChar char="•"/>
              <a:defRPr/>
            </a:lvl2pPr>
            <a:lvl3pPr marL="1371620" lvl="2" indent="-342904" algn="l">
              <a:lnSpc>
                <a:spcPct val="90000"/>
              </a:lnSpc>
              <a:spcBef>
                <a:spcPts val="500"/>
              </a:spcBef>
              <a:spcAft>
                <a:spcPts val="0"/>
              </a:spcAft>
              <a:buClr>
                <a:schemeClr val="dk1"/>
              </a:buClr>
              <a:buSzPts val="1800"/>
              <a:buChar char="•"/>
              <a:defRPr/>
            </a:lvl3pPr>
            <a:lvl4pPr marL="1828826" lvl="3" indent="-342904" algn="l">
              <a:lnSpc>
                <a:spcPct val="90000"/>
              </a:lnSpc>
              <a:spcBef>
                <a:spcPts val="500"/>
              </a:spcBef>
              <a:spcAft>
                <a:spcPts val="0"/>
              </a:spcAft>
              <a:buClr>
                <a:schemeClr val="dk1"/>
              </a:buClr>
              <a:buSzPts val="1800"/>
              <a:buChar char="•"/>
              <a:defRPr/>
            </a:lvl4pPr>
            <a:lvl5pPr marL="2286032" lvl="4" indent="-342904" algn="l">
              <a:lnSpc>
                <a:spcPct val="90000"/>
              </a:lnSpc>
              <a:spcBef>
                <a:spcPts val="500"/>
              </a:spcBef>
              <a:spcAft>
                <a:spcPts val="0"/>
              </a:spcAft>
              <a:buClr>
                <a:schemeClr val="dk1"/>
              </a:buClr>
              <a:buSzPts val="1800"/>
              <a:buChar char="•"/>
              <a:defRPr/>
            </a:lvl5pPr>
            <a:lvl6pPr marL="2743238" lvl="5" indent="-342904" algn="l">
              <a:lnSpc>
                <a:spcPct val="90000"/>
              </a:lnSpc>
              <a:spcBef>
                <a:spcPts val="500"/>
              </a:spcBef>
              <a:spcAft>
                <a:spcPts val="0"/>
              </a:spcAft>
              <a:buClr>
                <a:schemeClr val="dk1"/>
              </a:buClr>
              <a:buSzPts val="1800"/>
              <a:buChar char="•"/>
              <a:defRPr/>
            </a:lvl6pPr>
            <a:lvl7pPr marL="3200445" lvl="6" indent="-342904" algn="l">
              <a:lnSpc>
                <a:spcPct val="90000"/>
              </a:lnSpc>
              <a:spcBef>
                <a:spcPts val="500"/>
              </a:spcBef>
              <a:spcAft>
                <a:spcPts val="0"/>
              </a:spcAft>
              <a:buClr>
                <a:schemeClr val="dk1"/>
              </a:buClr>
              <a:buSzPts val="1800"/>
              <a:buChar char="•"/>
              <a:defRPr/>
            </a:lvl7pPr>
            <a:lvl8pPr marL="3657652" lvl="7" indent="-342904" algn="l">
              <a:lnSpc>
                <a:spcPct val="90000"/>
              </a:lnSpc>
              <a:spcBef>
                <a:spcPts val="500"/>
              </a:spcBef>
              <a:spcAft>
                <a:spcPts val="0"/>
              </a:spcAft>
              <a:buClr>
                <a:schemeClr val="dk1"/>
              </a:buClr>
              <a:buSzPts val="1800"/>
              <a:buChar char="•"/>
              <a:defRPr/>
            </a:lvl8pPr>
            <a:lvl9pPr marL="4114858" lvl="8" indent="-342904" algn="l">
              <a:lnSpc>
                <a:spcPct val="90000"/>
              </a:lnSpc>
              <a:spcBef>
                <a:spcPts val="500"/>
              </a:spcBef>
              <a:spcAft>
                <a:spcPts val="0"/>
              </a:spcAft>
              <a:buClr>
                <a:schemeClr val="dk1"/>
              </a:buClr>
              <a:buSzPts val="1800"/>
              <a:buChar char="•"/>
              <a:defRPr/>
            </a:lvl9pPr>
          </a:lstStyle>
          <a:p>
            <a:endParaRPr/>
          </a:p>
        </p:txBody>
      </p:sp>
      <p:sp>
        <p:nvSpPr>
          <p:cNvPr id="46" name="Google Shape;46;p33"/>
          <p:cNvSpPr txBox="1">
            <a:spLocks noGrp="1"/>
          </p:cNvSpPr>
          <p:nvPr>
            <p:ph type="dt" idx="10"/>
          </p:nvPr>
        </p:nvSpPr>
        <p:spPr>
          <a:xfrm>
            <a:off x="838200" y="7203865"/>
            <a:ext cx="2743200" cy="41380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3"/>
          <p:cNvSpPr txBox="1">
            <a:spLocks noGrp="1"/>
          </p:cNvSpPr>
          <p:nvPr>
            <p:ph type="ftr" idx="11"/>
          </p:nvPr>
        </p:nvSpPr>
        <p:spPr>
          <a:xfrm>
            <a:off x="4038600" y="7203865"/>
            <a:ext cx="4114800" cy="41380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3"/>
          <p:cNvSpPr txBox="1">
            <a:spLocks noGrp="1"/>
          </p:cNvSpPr>
          <p:nvPr>
            <p:ph type="sldNum" idx="12"/>
          </p:nvPr>
        </p:nvSpPr>
        <p:spPr>
          <a:xfrm>
            <a:off x="8610600" y="7203865"/>
            <a:ext cx="2743200" cy="41380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34"/>
          <p:cNvSpPr txBox="1">
            <a:spLocks noGrp="1"/>
          </p:cNvSpPr>
          <p:nvPr>
            <p:ph type="title"/>
          </p:nvPr>
        </p:nvSpPr>
        <p:spPr>
          <a:xfrm>
            <a:off x="838200" y="413809"/>
            <a:ext cx="10515600" cy="150230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34"/>
          <p:cNvSpPr txBox="1">
            <a:spLocks noGrp="1"/>
          </p:cNvSpPr>
          <p:nvPr>
            <p:ph type="dt" idx="10"/>
          </p:nvPr>
        </p:nvSpPr>
        <p:spPr>
          <a:xfrm>
            <a:off x="838200" y="7203865"/>
            <a:ext cx="2743200" cy="41380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4"/>
          <p:cNvSpPr txBox="1">
            <a:spLocks noGrp="1"/>
          </p:cNvSpPr>
          <p:nvPr>
            <p:ph type="ftr" idx="11"/>
          </p:nvPr>
        </p:nvSpPr>
        <p:spPr>
          <a:xfrm>
            <a:off x="4038600" y="7203865"/>
            <a:ext cx="4114800" cy="41380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4"/>
          <p:cNvSpPr txBox="1">
            <a:spLocks noGrp="1"/>
          </p:cNvSpPr>
          <p:nvPr>
            <p:ph type="sldNum" idx="12"/>
          </p:nvPr>
        </p:nvSpPr>
        <p:spPr>
          <a:xfrm>
            <a:off x="8610600" y="7203865"/>
            <a:ext cx="2743200" cy="41380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35"/>
          <p:cNvSpPr txBox="1">
            <a:spLocks noGrp="1"/>
          </p:cNvSpPr>
          <p:nvPr>
            <p:ph type="title"/>
          </p:nvPr>
        </p:nvSpPr>
        <p:spPr>
          <a:xfrm>
            <a:off x="839791" y="518160"/>
            <a:ext cx="3932237" cy="18135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35"/>
          <p:cNvSpPr txBox="1">
            <a:spLocks noGrp="1"/>
          </p:cNvSpPr>
          <p:nvPr>
            <p:ph type="body" idx="1"/>
          </p:nvPr>
        </p:nvSpPr>
        <p:spPr>
          <a:xfrm>
            <a:off x="5183188" y="1119083"/>
            <a:ext cx="6172200" cy="5523442"/>
          </a:xfrm>
          <a:prstGeom prst="rect">
            <a:avLst/>
          </a:prstGeom>
          <a:noFill/>
          <a:ln>
            <a:noFill/>
          </a:ln>
        </p:spPr>
        <p:txBody>
          <a:bodyPr spcFirstLastPara="1" wrap="square" lIns="91425" tIns="45700" rIns="91425" bIns="45700" anchor="t" anchorCtr="0">
            <a:normAutofit/>
          </a:bodyPr>
          <a:lstStyle>
            <a:lvl1pPr marL="457206" lvl="0" indent="-431806" algn="l">
              <a:lnSpc>
                <a:spcPct val="90000"/>
              </a:lnSpc>
              <a:spcBef>
                <a:spcPts val="1000"/>
              </a:spcBef>
              <a:spcAft>
                <a:spcPts val="0"/>
              </a:spcAft>
              <a:buClr>
                <a:schemeClr val="dk1"/>
              </a:buClr>
              <a:buSzPts val="3200"/>
              <a:buChar char="•"/>
              <a:defRPr sz="3200"/>
            </a:lvl1pPr>
            <a:lvl2pPr marL="914412" lvl="1" indent="-406406" algn="l">
              <a:lnSpc>
                <a:spcPct val="90000"/>
              </a:lnSpc>
              <a:spcBef>
                <a:spcPts val="500"/>
              </a:spcBef>
              <a:spcAft>
                <a:spcPts val="0"/>
              </a:spcAft>
              <a:buClr>
                <a:schemeClr val="dk1"/>
              </a:buClr>
              <a:buSzPts val="2800"/>
              <a:buChar char="•"/>
              <a:defRPr sz="2800"/>
            </a:lvl2pPr>
            <a:lvl3pPr marL="1371620" lvl="2" indent="-381006" algn="l">
              <a:lnSpc>
                <a:spcPct val="90000"/>
              </a:lnSpc>
              <a:spcBef>
                <a:spcPts val="500"/>
              </a:spcBef>
              <a:spcAft>
                <a:spcPts val="0"/>
              </a:spcAft>
              <a:buClr>
                <a:schemeClr val="dk1"/>
              </a:buClr>
              <a:buSzPts val="2400"/>
              <a:buChar char="•"/>
              <a:defRPr sz="2400"/>
            </a:lvl3pPr>
            <a:lvl4pPr marL="1828826" lvl="3" indent="-355605" algn="l">
              <a:lnSpc>
                <a:spcPct val="90000"/>
              </a:lnSpc>
              <a:spcBef>
                <a:spcPts val="500"/>
              </a:spcBef>
              <a:spcAft>
                <a:spcPts val="0"/>
              </a:spcAft>
              <a:buClr>
                <a:schemeClr val="dk1"/>
              </a:buClr>
              <a:buSzPts val="2000"/>
              <a:buChar char="•"/>
              <a:defRPr sz="2000"/>
            </a:lvl4pPr>
            <a:lvl5pPr marL="2286032" lvl="4" indent="-355605" algn="l">
              <a:lnSpc>
                <a:spcPct val="90000"/>
              </a:lnSpc>
              <a:spcBef>
                <a:spcPts val="500"/>
              </a:spcBef>
              <a:spcAft>
                <a:spcPts val="0"/>
              </a:spcAft>
              <a:buClr>
                <a:schemeClr val="dk1"/>
              </a:buClr>
              <a:buSzPts val="2000"/>
              <a:buChar char="•"/>
              <a:defRPr sz="2000"/>
            </a:lvl5pPr>
            <a:lvl6pPr marL="2743238" lvl="5" indent="-355605" algn="l">
              <a:lnSpc>
                <a:spcPct val="90000"/>
              </a:lnSpc>
              <a:spcBef>
                <a:spcPts val="500"/>
              </a:spcBef>
              <a:spcAft>
                <a:spcPts val="0"/>
              </a:spcAft>
              <a:buClr>
                <a:schemeClr val="dk1"/>
              </a:buClr>
              <a:buSzPts val="2000"/>
              <a:buChar char="•"/>
              <a:defRPr sz="2000"/>
            </a:lvl6pPr>
            <a:lvl7pPr marL="3200445" lvl="6" indent="-355605" algn="l">
              <a:lnSpc>
                <a:spcPct val="90000"/>
              </a:lnSpc>
              <a:spcBef>
                <a:spcPts val="500"/>
              </a:spcBef>
              <a:spcAft>
                <a:spcPts val="0"/>
              </a:spcAft>
              <a:buClr>
                <a:schemeClr val="dk1"/>
              </a:buClr>
              <a:buSzPts val="2000"/>
              <a:buChar char="•"/>
              <a:defRPr sz="2000"/>
            </a:lvl7pPr>
            <a:lvl8pPr marL="3657652" lvl="7" indent="-355605" algn="l">
              <a:lnSpc>
                <a:spcPct val="90000"/>
              </a:lnSpc>
              <a:spcBef>
                <a:spcPts val="500"/>
              </a:spcBef>
              <a:spcAft>
                <a:spcPts val="0"/>
              </a:spcAft>
              <a:buClr>
                <a:schemeClr val="dk1"/>
              </a:buClr>
              <a:buSzPts val="2000"/>
              <a:buChar char="•"/>
              <a:defRPr sz="2000"/>
            </a:lvl8pPr>
            <a:lvl9pPr marL="4114858" lvl="8" indent="-355605" algn="l">
              <a:lnSpc>
                <a:spcPct val="90000"/>
              </a:lnSpc>
              <a:spcBef>
                <a:spcPts val="500"/>
              </a:spcBef>
              <a:spcAft>
                <a:spcPts val="0"/>
              </a:spcAft>
              <a:buClr>
                <a:schemeClr val="dk1"/>
              </a:buClr>
              <a:buSzPts val="2000"/>
              <a:buChar char="•"/>
              <a:defRPr sz="2000"/>
            </a:lvl9pPr>
          </a:lstStyle>
          <a:p>
            <a:endParaRPr/>
          </a:p>
        </p:txBody>
      </p:sp>
      <p:sp>
        <p:nvSpPr>
          <p:cNvPr id="57" name="Google Shape;57;p35"/>
          <p:cNvSpPr txBox="1">
            <a:spLocks noGrp="1"/>
          </p:cNvSpPr>
          <p:nvPr>
            <p:ph type="body" idx="2"/>
          </p:nvPr>
        </p:nvSpPr>
        <p:spPr>
          <a:xfrm>
            <a:off x="839791" y="2331720"/>
            <a:ext cx="3932237" cy="4319800"/>
          </a:xfrm>
          <a:prstGeom prst="rect">
            <a:avLst/>
          </a:prstGeom>
          <a:noFill/>
          <a:ln>
            <a:noFill/>
          </a:ln>
        </p:spPr>
        <p:txBody>
          <a:bodyPr spcFirstLastPara="1" wrap="square" lIns="91425" tIns="45700" rIns="91425" bIns="45700" anchor="t" anchorCtr="0">
            <a:normAutofit/>
          </a:bodyPr>
          <a:lstStyle>
            <a:lvl1pPr marL="457206" lvl="0" indent="-228604" algn="l">
              <a:lnSpc>
                <a:spcPct val="90000"/>
              </a:lnSpc>
              <a:spcBef>
                <a:spcPts val="1000"/>
              </a:spcBef>
              <a:spcAft>
                <a:spcPts val="0"/>
              </a:spcAft>
              <a:buClr>
                <a:schemeClr val="dk1"/>
              </a:buClr>
              <a:buSzPts val="1600"/>
              <a:buNone/>
              <a:defRPr sz="1600"/>
            </a:lvl1pPr>
            <a:lvl2pPr marL="914412" lvl="1" indent="-228604" algn="l">
              <a:lnSpc>
                <a:spcPct val="90000"/>
              </a:lnSpc>
              <a:spcBef>
                <a:spcPts val="500"/>
              </a:spcBef>
              <a:spcAft>
                <a:spcPts val="0"/>
              </a:spcAft>
              <a:buClr>
                <a:schemeClr val="dk1"/>
              </a:buClr>
              <a:buSzPts val="1400"/>
              <a:buNone/>
              <a:defRPr sz="1400"/>
            </a:lvl2pPr>
            <a:lvl3pPr marL="1371620" lvl="2" indent="-228604" algn="l">
              <a:lnSpc>
                <a:spcPct val="90000"/>
              </a:lnSpc>
              <a:spcBef>
                <a:spcPts val="500"/>
              </a:spcBef>
              <a:spcAft>
                <a:spcPts val="0"/>
              </a:spcAft>
              <a:buClr>
                <a:schemeClr val="dk1"/>
              </a:buClr>
              <a:buSzPts val="1200"/>
              <a:buNone/>
              <a:defRPr sz="1200"/>
            </a:lvl3pPr>
            <a:lvl4pPr marL="1828826" lvl="3" indent="-228604" algn="l">
              <a:lnSpc>
                <a:spcPct val="90000"/>
              </a:lnSpc>
              <a:spcBef>
                <a:spcPts val="500"/>
              </a:spcBef>
              <a:spcAft>
                <a:spcPts val="0"/>
              </a:spcAft>
              <a:buClr>
                <a:schemeClr val="dk1"/>
              </a:buClr>
              <a:buSzPts val="1000"/>
              <a:buNone/>
              <a:defRPr sz="1000"/>
            </a:lvl4pPr>
            <a:lvl5pPr marL="2286032" lvl="4" indent="-228604" algn="l">
              <a:lnSpc>
                <a:spcPct val="90000"/>
              </a:lnSpc>
              <a:spcBef>
                <a:spcPts val="500"/>
              </a:spcBef>
              <a:spcAft>
                <a:spcPts val="0"/>
              </a:spcAft>
              <a:buClr>
                <a:schemeClr val="dk1"/>
              </a:buClr>
              <a:buSzPts val="1000"/>
              <a:buNone/>
              <a:defRPr sz="1000"/>
            </a:lvl5pPr>
            <a:lvl6pPr marL="2743238" lvl="5" indent="-228604" algn="l">
              <a:lnSpc>
                <a:spcPct val="90000"/>
              </a:lnSpc>
              <a:spcBef>
                <a:spcPts val="500"/>
              </a:spcBef>
              <a:spcAft>
                <a:spcPts val="0"/>
              </a:spcAft>
              <a:buClr>
                <a:schemeClr val="dk1"/>
              </a:buClr>
              <a:buSzPts val="1000"/>
              <a:buNone/>
              <a:defRPr sz="1000"/>
            </a:lvl6pPr>
            <a:lvl7pPr marL="3200445" lvl="6" indent="-228604" algn="l">
              <a:lnSpc>
                <a:spcPct val="90000"/>
              </a:lnSpc>
              <a:spcBef>
                <a:spcPts val="500"/>
              </a:spcBef>
              <a:spcAft>
                <a:spcPts val="0"/>
              </a:spcAft>
              <a:buClr>
                <a:schemeClr val="dk1"/>
              </a:buClr>
              <a:buSzPts val="1000"/>
              <a:buNone/>
              <a:defRPr sz="1000"/>
            </a:lvl7pPr>
            <a:lvl8pPr marL="3657652" lvl="7" indent="-228604" algn="l">
              <a:lnSpc>
                <a:spcPct val="90000"/>
              </a:lnSpc>
              <a:spcBef>
                <a:spcPts val="500"/>
              </a:spcBef>
              <a:spcAft>
                <a:spcPts val="0"/>
              </a:spcAft>
              <a:buClr>
                <a:schemeClr val="dk1"/>
              </a:buClr>
              <a:buSzPts val="1000"/>
              <a:buNone/>
              <a:defRPr sz="1000"/>
            </a:lvl8pPr>
            <a:lvl9pPr marL="4114858" lvl="8" indent="-228604" algn="l">
              <a:lnSpc>
                <a:spcPct val="90000"/>
              </a:lnSpc>
              <a:spcBef>
                <a:spcPts val="500"/>
              </a:spcBef>
              <a:spcAft>
                <a:spcPts val="0"/>
              </a:spcAft>
              <a:buClr>
                <a:schemeClr val="dk1"/>
              </a:buClr>
              <a:buSzPts val="1000"/>
              <a:buNone/>
              <a:defRPr sz="1000"/>
            </a:lvl9pPr>
          </a:lstStyle>
          <a:p>
            <a:endParaRPr/>
          </a:p>
        </p:txBody>
      </p:sp>
      <p:sp>
        <p:nvSpPr>
          <p:cNvPr id="58" name="Google Shape;58;p35"/>
          <p:cNvSpPr txBox="1">
            <a:spLocks noGrp="1"/>
          </p:cNvSpPr>
          <p:nvPr>
            <p:ph type="dt" idx="10"/>
          </p:nvPr>
        </p:nvSpPr>
        <p:spPr>
          <a:xfrm>
            <a:off x="838200" y="7203865"/>
            <a:ext cx="2743200" cy="41380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5"/>
          <p:cNvSpPr txBox="1">
            <a:spLocks noGrp="1"/>
          </p:cNvSpPr>
          <p:nvPr>
            <p:ph type="ftr" idx="11"/>
          </p:nvPr>
        </p:nvSpPr>
        <p:spPr>
          <a:xfrm>
            <a:off x="4038600" y="7203865"/>
            <a:ext cx="4114800" cy="41380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5"/>
          <p:cNvSpPr txBox="1">
            <a:spLocks noGrp="1"/>
          </p:cNvSpPr>
          <p:nvPr>
            <p:ph type="sldNum" idx="12"/>
          </p:nvPr>
        </p:nvSpPr>
        <p:spPr>
          <a:xfrm>
            <a:off x="8610600" y="7203865"/>
            <a:ext cx="2743200" cy="41380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36"/>
          <p:cNvSpPr txBox="1">
            <a:spLocks noGrp="1"/>
          </p:cNvSpPr>
          <p:nvPr>
            <p:ph type="title"/>
          </p:nvPr>
        </p:nvSpPr>
        <p:spPr>
          <a:xfrm>
            <a:off x="839791" y="518160"/>
            <a:ext cx="3932237" cy="18135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36"/>
          <p:cNvSpPr>
            <a:spLocks noGrp="1"/>
          </p:cNvSpPr>
          <p:nvPr>
            <p:ph type="pic" idx="2"/>
          </p:nvPr>
        </p:nvSpPr>
        <p:spPr>
          <a:xfrm>
            <a:off x="5183188" y="1119083"/>
            <a:ext cx="6172200" cy="5523442"/>
          </a:xfrm>
          <a:prstGeom prst="rect">
            <a:avLst/>
          </a:prstGeom>
          <a:noFill/>
          <a:ln>
            <a:noFill/>
          </a:ln>
        </p:spPr>
      </p:sp>
      <p:sp>
        <p:nvSpPr>
          <p:cNvPr id="64" name="Google Shape;64;p36"/>
          <p:cNvSpPr txBox="1">
            <a:spLocks noGrp="1"/>
          </p:cNvSpPr>
          <p:nvPr>
            <p:ph type="body" idx="1"/>
          </p:nvPr>
        </p:nvSpPr>
        <p:spPr>
          <a:xfrm>
            <a:off x="839791" y="2331720"/>
            <a:ext cx="3932237" cy="4319800"/>
          </a:xfrm>
          <a:prstGeom prst="rect">
            <a:avLst/>
          </a:prstGeom>
          <a:noFill/>
          <a:ln>
            <a:noFill/>
          </a:ln>
        </p:spPr>
        <p:txBody>
          <a:bodyPr spcFirstLastPara="1" wrap="square" lIns="91425" tIns="45700" rIns="91425" bIns="45700" anchor="t" anchorCtr="0">
            <a:normAutofit/>
          </a:bodyPr>
          <a:lstStyle>
            <a:lvl1pPr marL="457206" lvl="0" indent="-228604" algn="l">
              <a:lnSpc>
                <a:spcPct val="90000"/>
              </a:lnSpc>
              <a:spcBef>
                <a:spcPts val="1000"/>
              </a:spcBef>
              <a:spcAft>
                <a:spcPts val="0"/>
              </a:spcAft>
              <a:buClr>
                <a:schemeClr val="dk1"/>
              </a:buClr>
              <a:buSzPts val="1600"/>
              <a:buNone/>
              <a:defRPr sz="1600"/>
            </a:lvl1pPr>
            <a:lvl2pPr marL="914412" lvl="1" indent="-228604" algn="l">
              <a:lnSpc>
                <a:spcPct val="90000"/>
              </a:lnSpc>
              <a:spcBef>
                <a:spcPts val="500"/>
              </a:spcBef>
              <a:spcAft>
                <a:spcPts val="0"/>
              </a:spcAft>
              <a:buClr>
                <a:schemeClr val="dk1"/>
              </a:buClr>
              <a:buSzPts val="1400"/>
              <a:buNone/>
              <a:defRPr sz="1400"/>
            </a:lvl2pPr>
            <a:lvl3pPr marL="1371620" lvl="2" indent="-228604" algn="l">
              <a:lnSpc>
                <a:spcPct val="90000"/>
              </a:lnSpc>
              <a:spcBef>
                <a:spcPts val="500"/>
              </a:spcBef>
              <a:spcAft>
                <a:spcPts val="0"/>
              </a:spcAft>
              <a:buClr>
                <a:schemeClr val="dk1"/>
              </a:buClr>
              <a:buSzPts val="1200"/>
              <a:buNone/>
              <a:defRPr sz="1200"/>
            </a:lvl3pPr>
            <a:lvl4pPr marL="1828826" lvl="3" indent="-228604" algn="l">
              <a:lnSpc>
                <a:spcPct val="90000"/>
              </a:lnSpc>
              <a:spcBef>
                <a:spcPts val="500"/>
              </a:spcBef>
              <a:spcAft>
                <a:spcPts val="0"/>
              </a:spcAft>
              <a:buClr>
                <a:schemeClr val="dk1"/>
              </a:buClr>
              <a:buSzPts val="1000"/>
              <a:buNone/>
              <a:defRPr sz="1000"/>
            </a:lvl4pPr>
            <a:lvl5pPr marL="2286032" lvl="4" indent="-228604" algn="l">
              <a:lnSpc>
                <a:spcPct val="90000"/>
              </a:lnSpc>
              <a:spcBef>
                <a:spcPts val="500"/>
              </a:spcBef>
              <a:spcAft>
                <a:spcPts val="0"/>
              </a:spcAft>
              <a:buClr>
                <a:schemeClr val="dk1"/>
              </a:buClr>
              <a:buSzPts val="1000"/>
              <a:buNone/>
              <a:defRPr sz="1000"/>
            </a:lvl5pPr>
            <a:lvl6pPr marL="2743238" lvl="5" indent="-228604" algn="l">
              <a:lnSpc>
                <a:spcPct val="90000"/>
              </a:lnSpc>
              <a:spcBef>
                <a:spcPts val="500"/>
              </a:spcBef>
              <a:spcAft>
                <a:spcPts val="0"/>
              </a:spcAft>
              <a:buClr>
                <a:schemeClr val="dk1"/>
              </a:buClr>
              <a:buSzPts val="1000"/>
              <a:buNone/>
              <a:defRPr sz="1000"/>
            </a:lvl6pPr>
            <a:lvl7pPr marL="3200445" lvl="6" indent="-228604" algn="l">
              <a:lnSpc>
                <a:spcPct val="90000"/>
              </a:lnSpc>
              <a:spcBef>
                <a:spcPts val="500"/>
              </a:spcBef>
              <a:spcAft>
                <a:spcPts val="0"/>
              </a:spcAft>
              <a:buClr>
                <a:schemeClr val="dk1"/>
              </a:buClr>
              <a:buSzPts val="1000"/>
              <a:buNone/>
              <a:defRPr sz="1000"/>
            </a:lvl7pPr>
            <a:lvl8pPr marL="3657652" lvl="7" indent="-228604" algn="l">
              <a:lnSpc>
                <a:spcPct val="90000"/>
              </a:lnSpc>
              <a:spcBef>
                <a:spcPts val="500"/>
              </a:spcBef>
              <a:spcAft>
                <a:spcPts val="0"/>
              </a:spcAft>
              <a:buClr>
                <a:schemeClr val="dk1"/>
              </a:buClr>
              <a:buSzPts val="1000"/>
              <a:buNone/>
              <a:defRPr sz="1000"/>
            </a:lvl8pPr>
            <a:lvl9pPr marL="4114858" lvl="8" indent="-228604" algn="l">
              <a:lnSpc>
                <a:spcPct val="90000"/>
              </a:lnSpc>
              <a:spcBef>
                <a:spcPts val="500"/>
              </a:spcBef>
              <a:spcAft>
                <a:spcPts val="0"/>
              </a:spcAft>
              <a:buClr>
                <a:schemeClr val="dk1"/>
              </a:buClr>
              <a:buSzPts val="1000"/>
              <a:buNone/>
              <a:defRPr sz="1000"/>
            </a:lvl9pPr>
          </a:lstStyle>
          <a:p>
            <a:endParaRPr/>
          </a:p>
        </p:txBody>
      </p:sp>
      <p:sp>
        <p:nvSpPr>
          <p:cNvPr id="65" name="Google Shape;65;p36"/>
          <p:cNvSpPr txBox="1">
            <a:spLocks noGrp="1"/>
          </p:cNvSpPr>
          <p:nvPr>
            <p:ph type="dt" idx="10"/>
          </p:nvPr>
        </p:nvSpPr>
        <p:spPr>
          <a:xfrm>
            <a:off x="838200" y="7203865"/>
            <a:ext cx="2743200" cy="41380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6"/>
          <p:cNvSpPr txBox="1">
            <a:spLocks noGrp="1"/>
          </p:cNvSpPr>
          <p:nvPr>
            <p:ph type="ftr" idx="11"/>
          </p:nvPr>
        </p:nvSpPr>
        <p:spPr>
          <a:xfrm>
            <a:off x="4038600" y="7203865"/>
            <a:ext cx="4114800" cy="41380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6"/>
          <p:cNvSpPr txBox="1">
            <a:spLocks noGrp="1"/>
          </p:cNvSpPr>
          <p:nvPr>
            <p:ph type="sldNum" idx="12"/>
          </p:nvPr>
        </p:nvSpPr>
        <p:spPr>
          <a:xfrm>
            <a:off x="8610600" y="7203865"/>
            <a:ext cx="2743200" cy="41380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7"/>
          <p:cNvSpPr txBox="1">
            <a:spLocks noGrp="1"/>
          </p:cNvSpPr>
          <p:nvPr>
            <p:ph type="title"/>
          </p:nvPr>
        </p:nvSpPr>
        <p:spPr>
          <a:xfrm>
            <a:off x="838200" y="413809"/>
            <a:ext cx="10515600" cy="150230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7"/>
          <p:cNvSpPr txBox="1">
            <a:spLocks noGrp="1"/>
          </p:cNvSpPr>
          <p:nvPr>
            <p:ph type="body" idx="1"/>
          </p:nvPr>
        </p:nvSpPr>
        <p:spPr>
          <a:xfrm>
            <a:off x="838200" y="2069042"/>
            <a:ext cx="10515600" cy="4931516"/>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7"/>
          <p:cNvSpPr txBox="1">
            <a:spLocks noGrp="1"/>
          </p:cNvSpPr>
          <p:nvPr>
            <p:ph type="dt" idx="10"/>
          </p:nvPr>
        </p:nvSpPr>
        <p:spPr>
          <a:xfrm>
            <a:off x="838200" y="7203865"/>
            <a:ext cx="2743200" cy="413808"/>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7"/>
          <p:cNvSpPr txBox="1">
            <a:spLocks noGrp="1"/>
          </p:cNvSpPr>
          <p:nvPr>
            <p:ph type="ftr" idx="11"/>
          </p:nvPr>
        </p:nvSpPr>
        <p:spPr>
          <a:xfrm>
            <a:off x="4038600" y="7203865"/>
            <a:ext cx="4114800" cy="413808"/>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7"/>
          <p:cNvSpPr txBox="1">
            <a:spLocks noGrp="1"/>
          </p:cNvSpPr>
          <p:nvPr>
            <p:ph type="sldNum" idx="12"/>
          </p:nvPr>
        </p:nvSpPr>
        <p:spPr>
          <a:xfrm>
            <a:off x="8610600" y="7203865"/>
            <a:ext cx="2743200" cy="41380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2.sv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31.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3.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4" y="0"/>
            <a:ext cx="12192000" cy="7772400"/>
          </a:xfrm>
          <a:prstGeom prst="rect">
            <a:avLst/>
          </a:prstGeom>
          <a:gradFill>
            <a:gsLst>
              <a:gs pos="0">
                <a:srgbClr val="B7CCF5"/>
              </a:gs>
              <a:gs pos="50000">
                <a:srgbClr val="D1DEF8">
                  <a:alpha val="2745"/>
                </a:srgbClr>
              </a:gs>
              <a:gs pos="100000">
                <a:schemeClr val="lt1"/>
              </a:gs>
            </a:gsLst>
            <a:lin ang="0" scaled="0"/>
          </a:gra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800">
              <a:solidFill>
                <a:schemeClr val="lt1"/>
              </a:solidFill>
              <a:latin typeface="Calibri"/>
              <a:ea typeface="Calibri"/>
              <a:cs typeface="Calibri"/>
              <a:sym typeface="Calibri"/>
            </a:endParaRPr>
          </a:p>
        </p:txBody>
      </p:sp>
      <p:sp>
        <p:nvSpPr>
          <p:cNvPr id="85" name="Google Shape;85;p1"/>
          <p:cNvSpPr txBox="1"/>
          <p:nvPr/>
        </p:nvSpPr>
        <p:spPr>
          <a:xfrm>
            <a:off x="826372" y="2320038"/>
            <a:ext cx="10539248" cy="1077178"/>
          </a:xfrm>
          <a:prstGeom prst="rect">
            <a:avLst/>
          </a:prstGeom>
          <a:noFill/>
          <a:ln>
            <a:noFill/>
          </a:ln>
        </p:spPr>
        <p:txBody>
          <a:bodyPr spcFirstLastPara="1" wrap="square" lIns="91425" tIns="45700" rIns="91425" bIns="45700" anchor="t" anchorCtr="0">
            <a:spAutoFit/>
          </a:bodyPr>
          <a:lstStyle/>
          <a:p>
            <a:pPr algn="ctr"/>
            <a:r>
              <a:rPr lang="en-US" sz="4000" b="1" dirty="0">
                <a:solidFill>
                  <a:schemeClr val="dk1"/>
                </a:solidFill>
                <a:latin typeface="Century Gothic"/>
                <a:sym typeface="Century Gothic"/>
              </a:rPr>
              <a:t>Basics of Pulse Heat Joining Technology</a:t>
            </a:r>
            <a:br>
              <a:rPr lang="en-US" sz="4000" b="1" i="1" dirty="0">
                <a:solidFill>
                  <a:schemeClr val="dk1"/>
                </a:solidFill>
                <a:latin typeface="Century Gothic"/>
                <a:sym typeface="Century Gothic"/>
              </a:rPr>
            </a:br>
            <a:r>
              <a:rPr lang="en-US" sz="2400" dirty="0">
                <a:solidFill>
                  <a:schemeClr val="dk1"/>
                </a:solidFill>
                <a:latin typeface="Century Gothic"/>
                <a:sym typeface="Century Gothic"/>
              </a:rPr>
              <a:t>July 2023</a:t>
            </a:r>
            <a:endParaRPr dirty="0"/>
          </a:p>
        </p:txBody>
      </p:sp>
      <p:pic>
        <p:nvPicPr>
          <p:cNvPr id="86" name="Google Shape;86;p1" descr="A picture containing night sky&#10;&#10;Description automatically generated"/>
          <p:cNvPicPr preferRelativeResize="0"/>
          <p:nvPr/>
        </p:nvPicPr>
        <p:blipFill rotWithShape="1">
          <a:blip r:embed="rId3">
            <a:alphaModFix/>
          </a:blip>
          <a:srcRect/>
          <a:stretch/>
        </p:blipFill>
        <p:spPr>
          <a:xfrm>
            <a:off x="3464774" y="4211677"/>
            <a:ext cx="5262449" cy="1147237"/>
          </a:xfrm>
          <a:prstGeom prst="rect">
            <a:avLst/>
          </a:prstGeom>
          <a:noFill/>
          <a:ln>
            <a:noFill/>
          </a:ln>
        </p:spPr>
      </p:pic>
      <p:sp>
        <p:nvSpPr>
          <p:cNvPr id="87" name="Google Shape;87;p1"/>
          <p:cNvSpPr/>
          <p:nvPr/>
        </p:nvSpPr>
        <p:spPr>
          <a:xfrm>
            <a:off x="2115204" y="3750697"/>
            <a:ext cx="7961586" cy="45719"/>
          </a:xfrm>
          <a:prstGeom prst="rect">
            <a:avLst/>
          </a:prstGeom>
          <a:solidFill>
            <a:schemeClr val="accent1"/>
          </a:solidFill>
          <a:ln>
            <a:noFill/>
          </a:ln>
        </p:spPr>
        <p:txBody>
          <a:bodyPr spcFirstLastPara="1" wrap="square" lIns="91425" tIns="45700" rIns="91425" bIns="45700" anchor="ctr" anchorCtr="0">
            <a:noAutofit/>
          </a:bodyPr>
          <a:lstStyle/>
          <a:p>
            <a:pPr algn="ctr"/>
            <a:endParaRPr sz="1800">
              <a:solidFill>
                <a:schemeClr val="lt1"/>
              </a:solidFill>
              <a:latin typeface="Calibri"/>
              <a:ea typeface="Calibri"/>
              <a:cs typeface="Calibri"/>
              <a:sym typeface="Calibri"/>
            </a:endParaRPr>
          </a:p>
        </p:txBody>
      </p:sp>
      <p:sp>
        <p:nvSpPr>
          <p:cNvPr id="88" name="Google Shape;88;p1"/>
          <p:cNvSpPr/>
          <p:nvPr/>
        </p:nvSpPr>
        <p:spPr>
          <a:xfrm flipH="1">
            <a:off x="3001219" y="7064515"/>
            <a:ext cx="9182893" cy="707885"/>
          </a:xfrm>
          <a:prstGeom prst="rtTriangle">
            <a:avLst/>
          </a:prstGeom>
          <a:gradFill>
            <a:gsLst>
              <a:gs pos="0">
                <a:srgbClr val="F5F7FC"/>
              </a:gs>
              <a:gs pos="52999">
                <a:srgbClr val="0070C0"/>
              </a:gs>
              <a:gs pos="83000">
                <a:srgbClr val="0070C0"/>
              </a:gs>
              <a:gs pos="100000">
                <a:srgbClr val="0070C0"/>
              </a:gs>
            </a:gsLst>
            <a:lin ang="10800000" scaled="0"/>
          </a:gradFill>
          <a:ln>
            <a:noFill/>
          </a:ln>
        </p:spPr>
        <p:txBody>
          <a:bodyPr spcFirstLastPara="1" wrap="square" lIns="91425" tIns="45700" rIns="91425" bIns="45700" anchor="ctr" anchorCtr="0">
            <a:noAutofit/>
          </a:bodyPr>
          <a:lstStyle/>
          <a:p>
            <a:pPr algn="ctr"/>
            <a:endParaRPr b="1">
              <a:solidFill>
                <a:srgbClr val="FF0000"/>
              </a:solidFill>
              <a:latin typeface="Calibri"/>
              <a:ea typeface="Calibri"/>
              <a:cs typeface="Calibri"/>
              <a:sym typeface="Calibri"/>
            </a:endParaRPr>
          </a:p>
        </p:txBody>
      </p:sp>
      <p:pic>
        <p:nvPicPr>
          <p:cNvPr id="89" name="Google Shape;89;p1"/>
          <p:cNvPicPr preferRelativeResize="0"/>
          <p:nvPr/>
        </p:nvPicPr>
        <p:blipFill rotWithShape="1">
          <a:blip r:embed="rId4">
            <a:alphaModFix/>
          </a:blip>
          <a:srcRect/>
          <a:stretch/>
        </p:blipFill>
        <p:spPr>
          <a:xfrm>
            <a:off x="178816" y="7113375"/>
            <a:ext cx="1288347" cy="487896"/>
          </a:xfrm>
          <a:prstGeom prst="rect">
            <a:avLst/>
          </a:prstGeom>
          <a:noFill/>
          <a:ln>
            <a:noFill/>
          </a:ln>
        </p:spPr>
      </p:pic>
      <p:sp>
        <p:nvSpPr>
          <p:cNvPr id="90" name="Google Shape;90;p1"/>
          <p:cNvSpPr txBox="1"/>
          <p:nvPr/>
        </p:nvSpPr>
        <p:spPr>
          <a:xfrm>
            <a:off x="89892" y="6726001"/>
            <a:ext cx="1466193" cy="338514"/>
          </a:xfrm>
          <a:prstGeom prst="rect">
            <a:avLst/>
          </a:prstGeom>
          <a:noFill/>
          <a:ln>
            <a:noFill/>
          </a:ln>
        </p:spPr>
        <p:txBody>
          <a:bodyPr spcFirstLastPara="1" wrap="square" lIns="91425" tIns="45700" rIns="91425" bIns="45700" anchor="t" anchorCtr="0">
            <a:spAutoFit/>
          </a:bodyPr>
          <a:lstStyle/>
          <a:p>
            <a:r>
              <a:rPr lang="en-US" sz="1600" dirty="0">
                <a:solidFill>
                  <a:schemeClr val="dk1"/>
                </a:solidFill>
                <a:latin typeface="Century Gothic"/>
                <a:ea typeface="Century Gothic"/>
                <a:cs typeface="Century Gothic"/>
                <a:sym typeface="Century Gothic"/>
              </a:rPr>
              <a:t>Presented By</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90" name="Google Shape;190;p10"/>
          <p:cNvSpPr/>
          <p:nvPr/>
        </p:nvSpPr>
        <p:spPr>
          <a:xfrm rot="10800000" flipH="1">
            <a:off x="0" y="0"/>
            <a:ext cx="9341069" cy="781845"/>
          </a:xfrm>
          <a:prstGeom prst="rect">
            <a:avLst/>
          </a:prstGeom>
          <a:gradFill>
            <a:gsLst>
              <a:gs pos="0">
                <a:srgbClr val="0070C0">
                  <a:alpha val="66666"/>
                </a:srgbClr>
              </a:gs>
              <a:gs pos="100000">
                <a:schemeClr val="lt1"/>
              </a:gs>
            </a:gsLst>
            <a:lin ang="0" scaled="0"/>
          </a:gradFill>
          <a:ln>
            <a:noFill/>
          </a:ln>
        </p:spPr>
        <p:txBody>
          <a:bodyPr spcFirstLastPara="1" wrap="square" lIns="91425" tIns="45700" rIns="91425" bIns="45700" anchor="ctr" anchorCtr="0">
            <a:noAutofit/>
          </a:bodyPr>
          <a:lstStyle/>
          <a:p>
            <a:pPr algn="ctr"/>
            <a:endParaRPr sz="1800">
              <a:solidFill>
                <a:schemeClr val="lt1"/>
              </a:solidFill>
              <a:latin typeface="Calibri"/>
              <a:ea typeface="Calibri"/>
              <a:cs typeface="Calibri"/>
              <a:sym typeface="Calibri"/>
            </a:endParaRPr>
          </a:p>
        </p:txBody>
      </p:sp>
      <p:sp>
        <p:nvSpPr>
          <p:cNvPr id="2" name="Google Shape;168;p9">
            <a:extLst>
              <a:ext uri="{FF2B5EF4-FFF2-40B4-BE49-F238E27FC236}">
                <a16:creationId xmlns:a16="http://schemas.microsoft.com/office/drawing/2014/main" id="{DD33CB7A-9681-52D0-FA0C-DB4323220CC8}"/>
              </a:ext>
            </a:extLst>
          </p:cNvPr>
          <p:cNvSpPr txBox="1"/>
          <p:nvPr/>
        </p:nvSpPr>
        <p:spPr>
          <a:xfrm>
            <a:off x="0" y="132078"/>
            <a:ext cx="12312869" cy="523180"/>
          </a:xfrm>
          <a:prstGeom prst="rect">
            <a:avLst/>
          </a:prstGeom>
          <a:noFill/>
          <a:ln>
            <a:noFill/>
          </a:ln>
        </p:spPr>
        <p:txBody>
          <a:bodyPr spcFirstLastPara="1" wrap="square" lIns="91425" tIns="45700" rIns="91425" bIns="45700" anchor="t" anchorCtr="0">
            <a:spAutoFit/>
          </a:bodyPr>
          <a:lstStyle/>
          <a:p>
            <a:r>
              <a:rPr lang="en-US" sz="2800" b="1" dirty="0">
                <a:solidFill>
                  <a:schemeClr val="dk1"/>
                </a:solidFill>
                <a:latin typeface="Century Gothic"/>
                <a:ea typeface="Century Gothic"/>
                <a:cs typeface="Century Gothic"/>
                <a:sym typeface="Century Gothic"/>
              </a:rPr>
              <a:t>Difference Between Induction Heating and Dielectric Heating </a:t>
            </a:r>
            <a:endParaRPr sz="1200" dirty="0"/>
          </a:p>
        </p:txBody>
      </p:sp>
      <p:sp>
        <p:nvSpPr>
          <p:cNvPr id="3" name="Google Shape;154;p8">
            <a:extLst>
              <a:ext uri="{FF2B5EF4-FFF2-40B4-BE49-F238E27FC236}">
                <a16:creationId xmlns:a16="http://schemas.microsoft.com/office/drawing/2014/main" id="{40C42344-558F-7139-72E6-88CAFB6C32DB}"/>
              </a:ext>
            </a:extLst>
          </p:cNvPr>
          <p:cNvSpPr txBox="1"/>
          <p:nvPr/>
        </p:nvSpPr>
        <p:spPr>
          <a:xfrm>
            <a:off x="391536" y="1031993"/>
            <a:ext cx="9588036" cy="584735"/>
          </a:xfrm>
          <a:prstGeom prst="rect">
            <a:avLst/>
          </a:prstGeom>
          <a:noFill/>
          <a:ln>
            <a:noFill/>
          </a:ln>
        </p:spPr>
        <p:txBody>
          <a:bodyPr spcFirstLastPara="1" wrap="square" lIns="91425" tIns="45700" rIns="91425" bIns="45700" anchor="t" anchorCtr="0">
            <a:spAutoFit/>
          </a:bodyPr>
          <a:lstStyle/>
          <a:p>
            <a:pPr marL="457200" indent="-457200">
              <a:buFont typeface="Wingdings" panose="05000000000000000000" pitchFamily="2" charset="2"/>
              <a:buChar char="q"/>
            </a:pPr>
            <a:r>
              <a:rPr lang="en-US" sz="3200" b="1" dirty="0">
                <a:solidFill>
                  <a:schemeClr val="accent1">
                    <a:lumMod val="75000"/>
                  </a:schemeClr>
                </a:solidFill>
                <a:latin typeface="Century Gothic"/>
                <a:ea typeface="Century Gothic"/>
                <a:cs typeface="Century Gothic"/>
                <a:sym typeface="Century Gothic"/>
              </a:rPr>
              <a:t>Differences by principle</a:t>
            </a:r>
            <a:endParaRPr sz="2000" dirty="0">
              <a:solidFill>
                <a:schemeClr val="accent1">
                  <a:lumMod val="75000"/>
                </a:schemeClr>
              </a:solidFill>
            </a:endParaRPr>
          </a:p>
        </p:txBody>
      </p:sp>
      <p:sp>
        <p:nvSpPr>
          <p:cNvPr id="4" name="Google Shape;154;p8">
            <a:extLst>
              <a:ext uri="{FF2B5EF4-FFF2-40B4-BE49-F238E27FC236}">
                <a16:creationId xmlns:a16="http://schemas.microsoft.com/office/drawing/2014/main" id="{C9DBF361-F872-8DF4-3D8A-E8C282BBC1DF}"/>
              </a:ext>
            </a:extLst>
          </p:cNvPr>
          <p:cNvSpPr txBox="1"/>
          <p:nvPr/>
        </p:nvSpPr>
        <p:spPr>
          <a:xfrm>
            <a:off x="614854" y="1764399"/>
            <a:ext cx="11390585" cy="707846"/>
          </a:xfrm>
          <a:prstGeom prst="rect">
            <a:avLst/>
          </a:prstGeom>
          <a:noFill/>
          <a:ln>
            <a:noFill/>
          </a:ln>
        </p:spPr>
        <p:txBody>
          <a:bodyPr spcFirstLastPara="1" wrap="square" lIns="91425" tIns="45700" rIns="91425" bIns="45700" anchor="t" anchorCtr="0">
            <a:spAutoFit/>
          </a:bodyPr>
          <a:lstStyle/>
          <a:p>
            <a:pPr marL="457200" indent="-457200">
              <a:buFont typeface="Arial" panose="020B0604020202020204" pitchFamily="34" charset="0"/>
              <a:buChar char="•"/>
            </a:pPr>
            <a:r>
              <a:rPr lang="en-US" sz="2000" b="1" dirty="0">
                <a:solidFill>
                  <a:schemeClr val="tx1"/>
                </a:solidFill>
                <a:latin typeface="Century Gothic"/>
                <a:ea typeface="Century Gothic"/>
                <a:cs typeface="Century Gothic"/>
                <a:sym typeface="Century Gothic"/>
              </a:rPr>
              <a:t>Induction Heating = heating of conductive materials by changing the magnetic field</a:t>
            </a:r>
          </a:p>
          <a:p>
            <a:pPr marL="457200" indent="-457200">
              <a:buFont typeface="Arial" panose="020B0604020202020204" pitchFamily="34" charset="0"/>
              <a:buChar char="•"/>
            </a:pPr>
            <a:r>
              <a:rPr lang="en-US" sz="2000" b="1" dirty="0">
                <a:solidFill>
                  <a:schemeClr val="tx1"/>
                </a:solidFill>
                <a:latin typeface="Century Gothic"/>
                <a:sym typeface="Century Gothic"/>
              </a:rPr>
              <a:t>Dielectric Heating = heating of dielectric material by a change in electric field</a:t>
            </a:r>
            <a:endParaRPr dirty="0">
              <a:solidFill>
                <a:schemeClr val="tx1"/>
              </a:solidFill>
            </a:endParaRPr>
          </a:p>
        </p:txBody>
      </p:sp>
      <p:graphicFrame>
        <p:nvGraphicFramePr>
          <p:cNvPr id="5" name="表 7">
            <a:extLst>
              <a:ext uri="{FF2B5EF4-FFF2-40B4-BE49-F238E27FC236}">
                <a16:creationId xmlns:a16="http://schemas.microsoft.com/office/drawing/2014/main" id="{725B5A3B-B51B-F256-CBB8-2388AB2F2AC7}"/>
              </a:ext>
            </a:extLst>
          </p:cNvPr>
          <p:cNvGraphicFramePr>
            <a:graphicFrameLocks noGrp="1"/>
          </p:cNvGraphicFramePr>
          <p:nvPr>
            <p:extLst>
              <p:ext uri="{D42A27DB-BD31-4B8C-83A1-F6EECF244321}">
                <p14:modId xmlns:p14="http://schemas.microsoft.com/office/powerpoint/2010/main" val="2682500720"/>
              </p:ext>
            </p:extLst>
          </p:nvPr>
        </p:nvGraphicFramePr>
        <p:xfrm>
          <a:off x="486517" y="2704440"/>
          <a:ext cx="11218966" cy="4674292"/>
        </p:xfrm>
        <a:graphic>
          <a:graphicData uri="http://schemas.openxmlformats.org/drawingml/2006/table">
            <a:tbl>
              <a:tblPr firstRow="1" bandRow="1">
                <a:tableStyleId>{5C22544A-7EE6-4342-B048-85BDC9FD1C3A}</a:tableStyleId>
              </a:tblPr>
              <a:tblGrid>
                <a:gridCol w="2627173">
                  <a:extLst>
                    <a:ext uri="{9D8B030D-6E8A-4147-A177-3AD203B41FA5}">
                      <a16:colId xmlns:a16="http://schemas.microsoft.com/office/drawing/2014/main" val="308544068"/>
                    </a:ext>
                  </a:extLst>
                </a:gridCol>
                <a:gridCol w="4122177">
                  <a:extLst>
                    <a:ext uri="{9D8B030D-6E8A-4147-A177-3AD203B41FA5}">
                      <a16:colId xmlns:a16="http://schemas.microsoft.com/office/drawing/2014/main" val="4147135125"/>
                    </a:ext>
                  </a:extLst>
                </a:gridCol>
                <a:gridCol w="4469616">
                  <a:extLst>
                    <a:ext uri="{9D8B030D-6E8A-4147-A177-3AD203B41FA5}">
                      <a16:colId xmlns:a16="http://schemas.microsoft.com/office/drawing/2014/main" val="3526390702"/>
                    </a:ext>
                  </a:extLst>
                </a:gridCol>
              </a:tblGrid>
              <a:tr h="430294">
                <a:tc>
                  <a:txBody>
                    <a:bodyPr/>
                    <a:lstStyle/>
                    <a:p>
                      <a:pPr algn="ctr"/>
                      <a:r>
                        <a:rPr kumimoji="1" lang="en-US" altLang="ja-JP" sz="1600" b="1" dirty="0">
                          <a:solidFill>
                            <a:schemeClr val="tx1"/>
                          </a:solidFill>
                          <a:latin typeface="Century Gothic" panose="020B0502020202020204" pitchFamily="34" charset="0"/>
                        </a:rPr>
                        <a:t>Category</a:t>
                      </a:r>
                      <a:endParaRPr kumimoji="1" lang="ja-JP" altLang="en-US" sz="1600" b="1" dirty="0">
                        <a:solidFill>
                          <a:schemeClr val="tx1"/>
                        </a:solidFill>
                        <a:latin typeface="Century Gothic" panose="020B0502020202020204" pitchFamily="34" charset="0"/>
                        <a:ea typeface="+mn-ea"/>
                      </a:endParaRPr>
                    </a:p>
                  </a:txBody>
                  <a:tcPr marL="106100" marR="106100" marT="53050" marB="53050" anchor="ctr"/>
                </a:tc>
                <a:tc>
                  <a:txBody>
                    <a:bodyPr/>
                    <a:lstStyle/>
                    <a:p>
                      <a:pPr algn="ctr"/>
                      <a:r>
                        <a:rPr kumimoji="1" lang="en-US" altLang="ja-JP" sz="1600" b="1" dirty="0">
                          <a:solidFill>
                            <a:schemeClr val="tx1"/>
                          </a:solidFill>
                          <a:latin typeface="Century Gothic" panose="020B0502020202020204" pitchFamily="34" charset="0"/>
                        </a:rPr>
                        <a:t>Induction Heating</a:t>
                      </a:r>
                      <a:endParaRPr kumimoji="1" lang="ja-JP" altLang="en-US" sz="1600" b="1" dirty="0">
                        <a:solidFill>
                          <a:schemeClr val="tx1"/>
                        </a:solidFill>
                        <a:latin typeface="Century Gothic" panose="020B0502020202020204" pitchFamily="34" charset="0"/>
                        <a:ea typeface="+mn-ea"/>
                      </a:endParaRPr>
                    </a:p>
                  </a:txBody>
                  <a:tcPr marL="106100" marR="106100" marT="53050" marB="53050" anchor="ctr"/>
                </a:tc>
                <a:tc>
                  <a:txBody>
                    <a:bodyPr/>
                    <a:lstStyle/>
                    <a:p>
                      <a:pPr algn="ctr"/>
                      <a:r>
                        <a:rPr kumimoji="1" lang="en-US" altLang="ja-JP" sz="1600" b="1" dirty="0">
                          <a:solidFill>
                            <a:schemeClr val="tx1"/>
                          </a:solidFill>
                          <a:latin typeface="Century Gothic" panose="020B0502020202020204" pitchFamily="34" charset="0"/>
                        </a:rPr>
                        <a:t>Dielectric Heating</a:t>
                      </a:r>
                      <a:endParaRPr kumimoji="1" lang="ja-JP" altLang="en-US" sz="1600" b="1" dirty="0">
                        <a:solidFill>
                          <a:schemeClr val="tx1"/>
                        </a:solidFill>
                        <a:latin typeface="Century Gothic" panose="020B0502020202020204" pitchFamily="34" charset="0"/>
                        <a:ea typeface="+mn-ea"/>
                      </a:endParaRPr>
                    </a:p>
                  </a:txBody>
                  <a:tcPr marL="106100" marR="106100" marT="53050" marB="53050" anchor="ctr"/>
                </a:tc>
                <a:extLst>
                  <a:ext uri="{0D108BD9-81ED-4DB2-BD59-A6C34878D82A}">
                    <a16:rowId xmlns:a16="http://schemas.microsoft.com/office/drawing/2014/main" val="2809634709"/>
                  </a:ext>
                </a:extLst>
              </a:tr>
              <a:tr h="601233">
                <a:tc>
                  <a:txBody>
                    <a:bodyPr/>
                    <a:lstStyle/>
                    <a:p>
                      <a:pPr algn="ctr"/>
                      <a:r>
                        <a:rPr kumimoji="1" lang="en-US" altLang="ja-JP" sz="1600" b="1" dirty="0">
                          <a:solidFill>
                            <a:schemeClr val="tx1"/>
                          </a:solidFill>
                          <a:latin typeface="Century Gothic" panose="020B0502020202020204" pitchFamily="34" charset="0"/>
                        </a:rPr>
                        <a:t>Primary Cause of Heating</a:t>
                      </a:r>
                      <a:endParaRPr kumimoji="1" lang="ja-JP" altLang="en-US" sz="1600" b="1" dirty="0">
                        <a:solidFill>
                          <a:schemeClr val="tx1"/>
                        </a:solidFill>
                        <a:latin typeface="Century Gothic" panose="020B0502020202020204" pitchFamily="34" charset="0"/>
                        <a:ea typeface="+mn-ea"/>
                      </a:endParaRPr>
                    </a:p>
                  </a:txBody>
                  <a:tcPr marL="106100" marR="106100" marT="53050" marB="53050" anchor="ctr"/>
                </a:tc>
                <a:tc>
                  <a:txBody>
                    <a:bodyPr/>
                    <a:lstStyle/>
                    <a:p>
                      <a:pPr algn="ctr"/>
                      <a:r>
                        <a:rPr kumimoji="1" lang="en-US" altLang="ja-JP" sz="1600" dirty="0">
                          <a:solidFill>
                            <a:schemeClr val="tx1"/>
                          </a:solidFill>
                          <a:latin typeface="Century Gothic" panose="020B0502020202020204" pitchFamily="34" charset="0"/>
                        </a:rPr>
                        <a:t>Change in magnetic field (alternating magnetic field)</a:t>
                      </a:r>
                      <a:endParaRPr kumimoji="1" lang="ja-JP" altLang="en-US" sz="1600" dirty="0">
                        <a:solidFill>
                          <a:schemeClr val="tx1"/>
                        </a:solidFill>
                        <a:latin typeface="Century Gothic" panose="020B0502020202020204" pitchFamily="34" charset="0"/>
                        <a:ea typeface="+mn-ea"/>
                      </a:endParaRPr>
                    </a:p>
                  </a:txBody>
                  <a:tcPr marL="106100" marR="106100" marT="53050" marB="53050" anchor="ctr"/>
                </a:tc>
                <a:tc>
                  <a:txBody>
                    <a:bodyPr/>
                    <a:lstStyle/>
                    <a:p>
                      <a:pPr algn="ctr"/>
                      <a:r>
                        <a:rPr kumimoji="1" lang="en-US" altLang="ja-JP" sz="1600" dirty="0">
                          <a:solidFill>
                            <a:schemeClr val="tx1"/>
                          </a:solidFill>
                          <a:latin typeface="Century Gothic" panose="020B0502020202020204" pitchFamily="34" charset="0"/>
                        </a:rPr>
                        <a:t>Change in electric field </a:t>
                      </a:r>
                    </a:p>
                    <a:p>
                      <a:pPr algn="ctr"/>
                      <a:r>
                        <a:rPr kumimoji="1" lang="en-US" altLang="ja-JP" sz="1600" dirty="0">
                          <a:solidFill>
                            <a:schemeClr val="tx1"/>
                          </a:solidFill>
                          <a:latin typeface="Century Gothic" panose="020B0502020202020204" pitchFamily="34" charset="0"/>
                        </a:rPr>
                        <a:t>(alternating electric field)</a:t>
                      </a:r>
                      <a:endParaRPr kumimoji="1" lang="ja-JP" altLang="en-US" sz="1600" dirty="0">
                        <a:solidFill>
                          <a:schemeClr val="tx1"/>
                        </a:solidFill>
                        <a:latin typeface="Century Gothic" panose="020B0502020202020204" pitchFamily="34" charset="0"/>
                        <a:ea typeface="+mn-ea"/>
                      </a:endParaRPr>
                    </a:p>
                  </a:txBody>
                  <a:tcPr marL="106100" marR="106100" marT="53050" marB="53050" anchor="ctr"/>
                </a:tc>
                <a:extLst>
                  <a:ext uri="{0D108BD9-81ED-4DB2-BD59-A6C34878D82A}">
                    <a16:rowId xmlns:a16="http://schemas.microsoft.com/office/drawing/2014/main" val="1647620071"/>
                  </a:ext>
                </a:extLst>
              </a:tr>
              <a:tr h="601233">
                <a:tc>
                  <a:txBody>
                    <a:bodyPr/>
                    <a:lstStyle/>
                    <a:p>
                      <a:pPr algn="ctr"/>
                      <a:r>
                        <a:rPr kumimoji="1" lang="en-US" altLang="ja-JP" sz="1600" b="1" dirty="0">
                          <a:solidFill>
                            <a:schemeClr val="tx1"/>
                          </a:solidFill>
                          <a:latin typeface="Century Gothic" panose="020B0502020202020204" pitchFamily="34" charset="0"/>
                        </a:rPr>
                        <a:t>Object Being heated</a:t>
                      </a:r>
                      <a:endParaRPr kumimoji="1" lang="ja-JP" altLang="en-US" sz="1600" b="1" dirty="0">
                        <a:solidFill>
                          <a:schemeClr val="tx1"/>
                        </a:solidFill>
                        <a:latin typeface="Century Gothic" panose="020B0502020202020204" pitchFamily="34" charset="0"/>
                        <a:ea typeface="+mn-ea"/>
                      </a:endParaRPr>
                    </a:p>
                  </a:txBody>
                  <a:tcPr marL="106100" marR="106100" marT="53050" marB="53050" anchor="ctr"/>
                </a:tc>
                <a:tc>
                  <a:txBody>
                    <a:bodyPr/>
                    <a:lstStyle/>
                    <a:p>
                      <a:pPr algn="ctr"/>
                      <a:r>
                        <a:rPr kumimoji="1" lang="en-US" altLang="ja-JP" sz="1600" dirty="0">
                          <a:solidFill>
                            <a:schemeClr val="tx1"/>
                          </a:solidFill>
                          <a:latin typeface="Century Gothic" panose="020B0502020202020204" pitchFamily="34" charset="0"/>
                        </a:rPr>
                        <a:t>Conductor (mainly metals)</a:t>
                      </a:r>
                      <a:endParaRPr kumimoji="1" lang="ja-JP" altLang="en-US" sz="1600" dirty="0">
                        <a:solidFill>
                          <a:schemeClr val="tx1"/>
                        </a:solidFill>
                        <a:latin typeface="Century Gothic" panose="020B0502020202020204" pitchFamily="34" charset="0"/>
                        <a:ea typeface="+mn-ea"/>
                      </a:endParaRPr>
                    </a:p>
                  </a:txBody>
                  <a:tcPr marL="106100" marR="106100" marT="53050" marB="53050" anchor="ctr"/>
                </a:tc>
                <a:tc>
                  <a:txBody>
                    <a:bodyPr/>
                    <a:lstStyle/>
                    <a:p>
                      <a:pPr algn="ctr"/>
                      <a:r>
                        <a:rPr kumimoji="1" lang="en-US" altLang="ja-JP" sz="1600" dirty="0">
                          <a:solidFill>
                            <a:schemeClr val="tx1"/>
                          </a:solidFill>
                          <a:latin typeface="Century Gothic" panose="020B0502020202020204" pitchFamily="34" charset="0"/>
                        </a:rPr>
                        <a:t>Dielectric (mainly insulators)</a:t>
                      </a:r>
                      <a:endParaRPr kumimoji="1" lang="ja-JP" altLang="en-US" sz="1600" dirty="0">
                        <a:solidFill>
                          <a:schemeClr val="tx1"/>
                        </a:solidFill>
                        <a:latin typeface="Century Gothic" panose="020B0502020202020204" pitchFamily="34" charset="0"/>
                        <a:ea typeface="+mn-ea"/>
                      </a:endParaRPr>
                    </a:p>
                  </a:txBody>
                  <a:tcPr marL="106100" marR="106100" marT="53050" marB="53050" anchor="ctr"/>
                </a:tc>
                <a:extLst>
                  <a:ext uri="{0D108BD9-81ED-4DB2-BD59-A6C34878D82A}">
                    <a16:rowId xmlns:a16="http://schemas.microsoft.com/office/drawing/2014/main" val="1471354483"/>
                  </a:ext>
                </a:extLst>
              </a:tr>
              <a:tr h="601233">
                <a:tc>
                  <a:txBody>
                    <a:bodyPr/>
                    <a:lstStyle/>
                    <a:p>
                      <a:pPr algn="ctr"/>
                      <a:r>
                        <a:rPr kumimoji="1" lang="en-US" altLang="ja-JP" sz="1600" b="1" dirty="0">
                          <a:solidFill>
                            <a:schemeClr val="tx1"/>
                          </a:solidFill>
                          <a:latin typeface="Century Gothic" panose="020B0502020202020204" pitchFamily="34" charset="0"/>
                        </a:rPr>
                        <a:t>Heat-Generating factor</a:t>
                      </a:r>
                      <a:endParaRPr kumimoji="1" lang="ja-JP" altLang="en-US" sz="1600" b="1" dirty="0">
                        <a:solidFill>
                          <a:schemeClr val="tx1"/>
                        </a:solidFill>
                        <a:latin typeface="Century Gothic" panose="020B0502020202020204" pitchFamily="34" charset="0"/>
                        <a:ea typeface="+mn-ea"/>
                      </a:endParaRPr>
                    </a:p>
                  </a:txBody>
                  <a:tcPr marL="106100" marR="106100" marT="53050" marB="53050" anchor="ctr"/>
                </a:tc>
                <a:tc>
                  <a:txBody>
                    <a:bodyPr/>
                    <a:lstStyle/>
                    <a:p>
                      <a:pPr algn="ctr"/>
                      <a:r>
                        <a:rPr kumimoji="1" lang="en-US" altLang="ja-JP" sz="1600" dirty="0">
                          <a:solidFill>
                            <a:schemeClr val="tx1"/>
                          </a:solidFill>
                          <a:latin typeface="Century Gothic" panose="020B0502020202020204" pitchFamily="34" charset="0"/>
                        </a:rPr>
                        <a:t>Joule heat from eddy current</a:t>
                      </a:r>
                      <a:endParaRPr kumimoji="1" lang="ja-JP" altLang="en-US" sz="1600" dirty="0">
                        <a:solidFill>
                          <a:schemeClr val="tx1"/>
                        </a:solidFill>
                        <a:latin typeface="Century Gothic" panose="020B0502020202020204" pitchFamily="34" charset="0"/>
                        <a:ea typeface="+mn-ea"/>
                      </a:endParaRPr>
                    </a:p>
                  </a:txBody>
                  <a:tcPr marL="106100" marR="106100" marT="53050" marB="5305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a:solidFill>
                            <a:schemeClr val="tx1"/>
                          </a:solidFill>
                          <a:latin typeface="Century Gothic" panose="020B0502020202020204" pitchFamily="34" charset="0"/>
                        </a:rPr>
                        <a:t>Dielectric loss</a:t>
                      </a:r>
                      <a:endParaRPr kumimoji="1" lang="en-US" altLang="ja-JP" sz="1600" dirty="0">
                        <a:solidFill>
                          <a:schemeClr val="tx1"/>
                        </a:solidFill>
                        <a:latin typeface="Century Gothic" panose="020B0502020202020204" pitchFamily="34" charset="0"/>
                        <a:ea typeface="+mn-ea"/>
                      </a:endParaRPr>
                    </a:p>
                  </a:txBody>
                  <a:tcPr marL="106100" marR="106100" marT="53050" marB="53050" anchor="ctr"/>
                </a:tc>
                <a:extLst>
                  <a:ext uri="{0D108BD9-81ED-4DB2-BD59-A6C34878D82A}">
                    <a16:rowId xmlns:a16="http://schemas.microsoft.com/office/drawing/2014/main" val="2855575194"/>
                  </a:ext>
                </a:extLst>
              </a:tr>
              <a:tr h="1343933">
                <a:tc>
                  <a:txBody>
                    <a:bodyPr/>
                    <a:lstStyle/>
                    <a:p>
                      <a:pPr algn="ctr"/>
                      <a:r>
                        <a:rPr kumimoji="1" lang="en-US" altLang="ja-JP" sz="1600" b="1" dirty="0">
                          <a:solidFill>
                            <a:schemeClr val="tx1"/>
                          </a:solidFill>
                          <a:latin typeface="Century Gothic" panose="020B0502020202020204" pitchFamily="34" charset="0"/>
                        </a:rPr>
                        <a:t>Frequency Range</a:t>
                      </a:r>
                      <a:endParaRPr kumimoji="1" lang="ja-JP" altLang="en-US" sz="1600" b="1" dirty="0">
                        <a:solidFill>
                          <a:schemeClr val="tx1"/>
                        </a:solidFill>
                        <a:latin typeface="Century Gothic" panose="020B0502020202020204" pitchFamily="34" charset="0"/>
                        <a:ea typeface="+mn-ea"/>
                      </a:endParaRPr>
                    </a:p>
                  </a:txBody>
                  <a:tcPr marL="106100" marR="106100" marT="53050" marB="53050" anchor="ctr"/>
                </a:tc>
                <a:tc>
                  <a:txBody>
                    <a:bodyPr/>
                    <a:lstStyle/>
                    <a:p>
                      <a:pPr algn="ctr"/>
                      <a:r>
                        <a:rPr kumimoji="1" lang="en-US" altLang="ja-JP" sz="1600" dirty="0">
                          <a:solidFill>
                            <a:schemeClr val="tx1"/>
                          </a:solidFill>
                          <a:latin typeface="Century Gothic" panose="020B0502020202020204" pitchFamily="34" charset="0"/>
                        </a:rPr>
                        <a:t>Several tens Hz to several MHz</a:t>
                      </a:r>
                      <a:endParaRPr kumimoji="1" lang="ja-JP" altLang="en-US" sz="1600" dirty="0">
                        <a:solidFill>
                          <a:schemeClr val="tx1"/>
                        </a:solidFill>
                        <a:latin typeface="Century Gothic" panose="020B0502020202020204" pitchFamily="34" charset="0"/>
                        <a:ea typeface="+mn-ea"/>
                      </a:endParaRPr>
                    </a:p>
                  </a:txBody>
                  <a:tcPr marL="106100" marR="106100" marT="53050" marB="53050" anchor="ctr"/>
                </a:tc>
                <a:tc>
                  <a:txBody>
                    <a:bodyPr/>
                    <a:lstStyle/>
                    <a:p>
                      <a:pPr algn="ctr"/>
                      <a:r>
                        <a:rPr kumimoji="1" lang="en-US" altLang="ja-JP" sz="1600" dirty="0">
                          <a:solidFill>
                            <a:schemeClr val="tx1"/>
                          </a:solidFill>
                          <a:latin typeface="Century Gothic" panose="020B0502020202020204" pitchFamily="34" charset="0"/>
                        </a:rPr>
                        <a:t>Several MHz to several hundred MHz</a:t>
                      </a:r>
                    </a:p>
                    <a:p>
                      <a:pPr algn="ctr"/>
                      <a:r>
                        <a:rPr kumimoji="1" lang="en-US" altLang="ja-JP" sz="1600" dirty="0">
                          <a:solidFill>
                            <a:schemeClr val="tx1"/>
                          </a:solidFill>
                          <a:latin typeface="Century Gothic" panose="020B0502020202020204" pitchFamily="34" charset="0"/>
                        </a:rPr>
                        <a:t>(High-frequency dielectric heating)</a:t>
                      </a:r>
                    </a:p>
                    <a:p>
                      <a:pPr algn="ctr"/>
                      <a:r>
                        <a:rPr kumimoji="1" lang="en-US" altLang="ja-JP" sz="1600" dirty="0">
                          <a:solidFill>
                            <a:schemeClr val="tx1"/>
                          </a:solidFill>
                          <a:latin typeface="Century Gothic" panose="020B0502020202020204" pitchFamily="34" charset="0"/>
                        </a:rPr>
                        <a:t>Several hundred MHz to several tens of GHz</a:t>
                      </a:r>
                    </a:p>
                    <a:p>
                      <a:pPr algn="ctr"/>
                      <a:r>
                        <a:rPr kumimoji="1" lang="en-US" altLang="ja-JP" sz="1600" dirty="0">
                          <a:solidFill>
                            <a:schemeClr val="tx1"/>
                          </a:solidFill>
                          <a:latin typeface="Century Gothic" panose="020B0502020202020204" pitchFamily="34" charset="0"/>
                        </a:rPr>
                        <a:t>(Microwave dielectric heating)</a:t>
                      </a:r>
                      <a:endParaRPr kumimoji="1" lang="en-US" altLang="ja-JP" sz="1600" dirty="0">
                        <a:solidFill>
                          <a:schemeClr val="tx1"/>
                        </a:solidFill>
                        <a:latin typeface="Century Gothic" panose="020B0502020202020204" pitchFamily="34" charset="0"/>
                        <a:ea typeface="+mn-ea"/>
                      </a:endParaRPr>
                    </a:p>
                  </a:txBody>
                  <a:tcPr marL="106100" marR="106100" marT="53050" marB="53050" anchor="ctr"/>
                </a:tc>
                <a:extLst>
                  <a:ext uri="{0D108BD9-81ED-4DB2-BD59-A6C34878D82A}">
                    <a16:rowId xmlns:a16="http://schemas.microsoft.com/office/drawing/2014/main" val="2294424549"/>
                  </a:ext>
                </a:extLst>
              </a:tr>
              <a:tr h="1096366">
                <a:tc>
                  <a:txBody>
                    <a:bodyPr/>
                    <a:lstStyle/>
                    <a:p>
                      <a:pPr algn="ctr"/>
                      <a:r>
                        <a:rPr kumimoji="1" lang="en-US" altLang="ja-JP" sz="1600" b="1" dirty="0">
                          <a:solidFill>
                            <a:schemeClr val="tx1"/>
                          </a:solidFill>
                          <a:latin typeface="Century Gothic" panose="020B0502020202020204" pitchFamily="34" charset="0"/>
                        </a:rPr>
                        <a:t>Applications</a:t>
                      </a:r>
                      <a:endParaRPr kumimoji="1" lang="ja-JP" altLang="en-US" sz="1600" b="1" dirty="0">
                        <a:solidFill>
                          <a:schemeClr val="tx1"/>
                        </a:solidFill>
                        <a:latin typeface="Century Gothic" panose="020B0502020202020204" pitchFamily="34" charset="0"/>
                        <a:ea typeface="+mn-ea"/>
                      </a:endParaRPr>
                    </a:p>
                  </a:txBody>
                  <a:tcPr marL="106100" marR="106100" marT="53050" marB="53050" anchor="ctr"/>
                </a:tc>
                <a:tc>
                  <a:txBody>
                    <a:bodyPr/>
                    <a:lstStyle/>
                    <a:p>
                      <a:pPr algn="l"/>
                      <a:r>
                        <a:rPr kumimoji="1" lang="ja-JP" altLang="en-US" sz="1600" dirty="0">
                          <a:solidFill>
                            <a:schemeClr val="tx1"/>
                          </a:solidFill>
                          <a:latin typeface="Century Gothic" panose="020B0502020202020204" pitchFamily="34" charset="0"/>
                        </a:rPr>
                        <a:t>・</a:t>
                      </a:r>
                      <a:r>
                        <a:rPr kumimoji="1" lang="en-US" altLang="ja-JP" sz="1600" dirty="0">
                          <a:solidFill>
                            <a:schemeClr val="tx1"/>
                          </a:solidFill>
                          <a:latin typeface="Century Gothic" panose="020B0502020202020204" pitchFamily="34" charset="0"/>
                        </a:rPr>
                        <a:t>IH rice cooker</a:t>
                      </a:r>
                      <a:r>
                        <a:rPr kumimoji="1" lang="ja-JP" altLang="en-US" sz="1600" dirty="0">
                          <a:solidFill>
                            <a:schemeClr val="tx1"/>
                          </a:solidFill>
                          <a:latin typeface="Century Gothic" panose="020B0502020202020204" pitchFamily="34" charset="0"/>
                        </a:rPr>
                        <a:t>　</a:t>
                      </a:r>
                      <a:endParaRPr kumimoji="1" lang="en-US" altLang="ja-JP" sz="1600" dirty="0">
                        <a:solidFill>
                          <a:schemeClr val="tx1"/>
                        </a:solidFill>
                        <a:latin typeface="Century Gothic" panose="020B0502020202020204" pitchFamily="34" charset="0"/>
                      </a:endParaRPr>
                    </a:p>
                    <a:p>
                      <a:pPr algn="l"/>
                      <a:r>
                        <a:rPr kumimoji="1" lang="ja-JP" altLang="en-US" sz="1600" dirty="0">
                          <a:solidFill>
                            <a:schemeClr val="tx1"/>
                          </a:solidFill>
                          <a:latin typeface="Century Gothic" panose="020B0502020202020204" pitchFamily="34" charset="0"/>
                        </a:rPr>
                        <a:t>・</a:t>
                      </a:r>
                      <a:r>
                        <a:rPr kumimoji="1" lang="en-US" altLang="ja-JP" sz="1600" dirty="0">
                          <a:solidFill>
                            <a:schemeClr val="tx1"/>
                          </a:solidFill>
                          <a:latin typeface="Century Gothic" panose="020B0502020202020204" pitchFamily="34" charset="0"/>
                        </a:rPr>
                        <a:t>Induction cooker (IH heater)</a:t>
                      </a:r>
                    </a:p>
                    <a:p>
                      <a:pPr algn="l"/>
                      <a:r>
                        <a:rPr kumimoji="1" lang="ja-JP" altLang="en-US" sz="1600" dirty="0">
                          <a:solidFill>
                            <a:schemeClr val="tx1"/>
                          </a:solidFill>
                          <a:latin typeface="Century Gothic" panose="020B0502020202020204" pitchFamily="34" charset="0"/>
                        </a:rPr>
                        <a:t>・</a:t>
                      </a:r>
                      <a:r>
                        <a:rPr kumimoji="1" lang="en-US" altLang="ja-JP" sz="1600" dirty="0">
                          <a:solidFill>
                            <a:schemeClr val="tx1"/>
                          </a:solidFill>
                          <a:latin typeface="Century Gothic" panose="020B0502020202020204" pitchFamily="34" charset="0"/>
                        </a:rPr>
                        <a:t>Industrial metal melting furnace</a:t>
                      </a:r>
                      <a:r>
                        <a:rPr kumimoji="1" lang="ja-JP" altLang="en-US" sz="1600" dirty="0">
                          <a:solidFill>
                            <a:schemeClr val="tx1"/>
                          </a:solidFill>
                          <a:latin typeface="Century Gothic" panose="020B0502020202020204" pitchFamily="34" charset="0"/>
                        </a:rPr>
                        <a:t>　</a:t>
                      </a:r>
                      <a:endParaRPr kumimoji="1" lang="en-US" altLang="ja-JP" sz="1600" dirty="0">
                        <a:solidFill>
                          <a:schemeClr val="tx1"/>
                        </a:solidFill>
                        <a:latin typeface="Century Gothic" panose="020B0502020202020204" pitchFamily="34" charset="0"/>
                      </a:endParaRPr>
                    </a:p>
                    <a:p>
                      <a:pPr algn="l"/>
                      <a:r>
                        <a:rPr kumimoji="1" lang="ja-JP" altLang="en-US" sz="1600" dirty="0">
                          <a:solidFill>
                            <a:schemeClr val="tx1"/>
                          </a:solidFill>
                          <a:latin typeface="Century Gothic" panose="020B0502020202020204" pitchFamily="34" charset="0"/>
                        </a:rPr>
                        <a:t>・</a:t>
                      </a:r>
                      <a:r>
                        <a:rPr kumimoji="1" lang="en-US" altLang="ja-JP" sz="1600" dirty="0">
                          <a:solidFill>
                            <a:schemeClr val="tx1"/>
                          </a:solidFill>
                          <a:latin typeface="Century Gothic" panose="020B0502020202020204" pitchFamily="34" charset="0"/>
                        </a:rPr>
                        <a:t>Quenching of automotive parts, etc.</a:t>
                      </a:r>
                      <a:endParaRPr kumimoji="1" lang="ja-JP" altLang="en-US" sz="1600" dirty="0">
                        <a:solidFill>
                          <a:schemeClr val="tx1"/>
                        </a:solidFill>
                        <a:latin typeface="Century Gothic" panose="020B0502020202020204" pitchFamily="34" charset="0"/>
                        <a:ea typeface="+mn-ea"/>
                      </a:endParaRPr>
                    </a:p>
                  </a:txBody>
                  <a:tcPr marL="106100" marR="106100" marT="53050" marB="53050" anchor="ctr"/>
                </a:tc>
                <a:tc>
                  <a:txBody>
                    <a:bodyPr/>
                    <a:lstStyle/>
                    <a:p>
                      <a:pPr algn="l"/>
                      <a:r>
                        <a:rPr kumimoji="1" lang="ja-JP" altLang="en-US" sz="1600" dirty="0">
                          <a:solidFill>
                            <a:schemeClr val="tx1"/>
                          </a:solidFill>
                          <a:latin typeface="Century Gothic" panose="020B0502020202020204" pitchFamily="34" charset="0"/>
                        </a:rPr>
                        <a:t>・</a:t>
                      </a:r>
                      <a:r>
                        <a:rPr kumimoji="1" lang="en-US" altLang="ja-JP" sz="1600" dirty="0">
                          <a:solidFill>
                            <a:schemeClr val="tx1"/>
                          </a:solidFill>
                          <a:latin typeface="Century Gothic" panose="020B0502020202020204" pitchFamily="34" charset="0"/>
                        </a:rPr>
                        <a:t>Microwave Oven</a:t>
                      </a:r>
                    </a:p>
                    <a:p>
                      <a:pPr algn="l"/>
                      <a:r>
                        <a:rPr kumimoji="1" lang="ja-JP" altLang="en-US" sz="1600" dirty="0">
                          <a:solidFill>
                            <a:schemeClr val="tx1"/>
                          </a:solidFill>
                          <a:latin typeface="Century Gothic" panose="020B0502020202020204" pitchFamily="34" charset="0"/>
                        </a:rPr>
                        <a:t>・</a:t>
                      </a:r>
                      <a:r>
                        <a:rPr kumimoji="1" lang="en-US" altLang="ja-JP" sz="1600" dirty="0">
                          <a:solidFill>
                            <a:schemeClr val="tx1"/>
                          </a:solidFill>
                          <a:latin typeface="Century Gothic" panose="020B0502020202020204" pitchFamily="34" charset="0"/>
                        </a:rPr>
                        <a:t>Wood drying</a:t>
                      </a:r>
                      <a:r>
                        <a:rPr kumimoji="1" lang="ja-JP" altLang="en-US" sz="1600" dirty="0">
                          <a:solidFill>
                            <a:schemeClr val="tx1"/>
                          </a:solidFill>
                          <a:latin typeface="Century Gothic" panose="020B0502020202020204" pitchFamily="34" charset="0"/>
                        </a:rPr>
                        <a:t>　</a:t>
                      </a:r>
                      <a:endParaRPr kumimoji="1" lang="en-US" altLang="ja-JP" sz="1600" dirty="0">
                        <a:solidFill>
                          <a:schemeClr val="tx1"/>
                        </a:solidFill>
                        <a:latin typeface="Century Gothic" panose="020B0502020202020204" pitchFamily="34" charset="0"/>
                      </a:endParaRPr>
                    </a:p>
                    <a:p>
                      <a:pPr algn="l"/>
                      <a:r>
                        <a:rPr kumimoji="1" lang="ja-JP" altLang="en-US" sz="1600" dirty="0">
                          <a:solidFill>
                            <a:schemeClr val="tx1"/>
                          </a:solidFill>
                          <a:latin typeface="Century Gothic" panose="020B0502020202020204" pitchFamily="34" charset="0"/>
                        </a:rPr>
                        <a:t>・</a:t>
                      </a:r>
                      <a:r>
                        <a:rPr kumimoji="1" lang="en-US" altLang="ja-JP" sz="1600" dirty="0">
                          <a:solidFill>
                            <a:schemeClr val="tx1"/>
                          </a:solidFill>
                          <a:latin typeface="Century Gothic" panose="020B0502020202020204" pitchFamily="34" charset="0"/>
                        </a:rPr>
                        <a:t>Drying of paper/corrugated cardboard</a:t>
                      </a:r>
                    </a:p>
                    <a:p>
                      <a:pPr algn="l"/>
                      <a:r>
                        <a:rPr kumimoji="1" lang="ja-JP" altLang="en-US" sz="1600" dirty="0">
                          <a:solidFill>
                            <a:schemeClr val="tx1"/>
                          </a:solidFill>
                          <a:latin typeface="Century Gothic" panose="020B0502020202020204" pitchFamily="34" charset="0"/>
                        </a:rPr>
                        <a:t>・</a:t>
                      </a:r>
                      <a:r>
                        <a:rPr kumimoji="1" lang="en-US" altLang="ja-JP" sz="1600" dirty="0">
                          <a:solidFill>
                            <a:schemeClr val="tx1"/>
                          </a:solidFill>
                          <a:latin typeface="Century Gothic" panose="020B0502020202020204" pitchFamily="34" charset="0"/>
                        </a:rPr>
                        <a:t>Stretching of nylon, etc.</a:t>
                      </a:r>
                      <a:r>
                        <a:rPr kumimoji="1" lang="ja-JP" altLang="en-US" sz="1600" dirty="0">
                          <a:solidFill>
                            <a:schemeClr val="tx1"/>
                          </a:solidFill>
                          <a:latin typeface="Century Gothic" panose="020B0502020202020204" pitchFamily="34" charset="0"/>
                        </a:rPr>
                        <a:t>　　</a:t>
                      </a:r>
                      <a:endParaRPr kumimoji="1" lang="ja-JP" altLang="en-US" sz="1600" dirty="0">
                        <a:solidFill>
                          <a:schemeClr val="tx1"/>
                        </a:solidFill>
                        <a:latin typeface="Century Gothic" panose="020B0502020202020204" pitchFamily="34" charset="0"/>
                        <a:ea typeface="+mn-ea"/>
                      </a:endParaRPr>
                    </a:p>
                  </a:txBody>
                  <a:tcPr marL="106100" marR="106100" marT="53050" marB="53050" anchor="ctr"/>
                </a:tc>
                <a:extLst>
                  <a:ext uri="{0D108BD9-81ED-4DB2-BD59-A6C34878D82A}">
                    <a16:rowId xmlns:a16="http://schemas.microsoft.com/office/drawing/2014/main" val="2071389942"/>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1"/>
          <p:cNvSpPr/>
          <p:nvPr/>
        </p:nvSpPr>
        <p:spPr>
          <a:xfrm flipH="1">
            <a:off x="3009107" y="7088400"/>
            <a:ext cx="9182893" cy="684000"/>
          </a:xfrm>
          <a:prstGeom prst="rtTriangle">
            <a:avLst/>
          </a:prstGeom>
          <a:gradFill>
            <a:gsLst>
              <a:gs pos="0">
                <a:srgbClr val="F5F7FC"/>
              </a:gs>
              <a:gs pos="52999">
                <a:srgbClr val="0070C0"/>
              </a:gs>
              <a:gs pos="83000">
                <a:srgbClr val="0070C0"/>
              </a:gs>
              <a:gs pos="100000">
                <a:srgbClr val="0070C0"/>
              </a:gs>
            </a:gsLst>
            <a:lin ang="10800000" scaled="0"/>
          </a:gradFill>
          <a:ln>
            <a:noFill/>
          </a:ln>
        </p:spPr>
        <p:txBody>
          <a:bodyPr spcFirstLastPara="1" wrap="square" lIns="91425" tIns="45700" rIns="91425" bIns="45700" anchor="ctr" anchorCtr="0">
            <a:noAutofit/>
          </a:bodyPr>
          <a:lstStyle/>
          <a:p>
            <a:pPr algn="ctr"/>
            <a:endParaRPr b="1">
              <a:solidFill>
                <a:srgbClr val="FF0000"/>
              </a:solidFill>
              <a:latin typeface="Calibri"/>
              <a:ea typeface="Calibri"/>
              <a:cs typeface="Calibri"/>
              <a:sym typeface="Calibri"/>
            </a:endParaRPr>
          </a:p>
        </p:txBody>
      </p:sp>
      <p:sp>
        <p:nvSpPr>
          <p:cNvPr id="202" name="Google Shape;202;p11"/>
          <p:cNvSpPr/>
          <p:nvPr/>
        </p:nvSpPr>
        <p:spPr>
          <a:xfrm rot="10800000" flipH="1">
            <a:off x="0" y="-8048"/>
            <a:ext cx="9341069" cy="781845"/>
          </a:xfrm>
          <a:prstGeom prst="rect">
            <a:avLst/>
          </a:prstGeom>
          <a:gradFill>
            <a:gsLst>
              <a:gs pos="0">
                <a:srgbClr val="0070C0">
                  <a:alpha val="66666"/>
                </a:srgbClr>
              </a:gs>
              <a:gs pos="100000">
                <a:schemeClr val="lt1"/>
              </a:gs>
            </a:gsLst>
            <a:lin ang="0" scaled="0"/>
          </a:gradFill>
          <a:ln>
            <a:noFill/>
          </a:ln>
        </p:spPr>
        <p:txBody>
          <a:bodyPr spcFirstLastPara="1" wrap="square" lIns="91425" tIns="45700" rIns="91425" bIns="45700" anchor="ctr" anchorCtr="0">
            <a:noAutofit/>
          </a:bodyPr>
          <a:lstStyle/>
          <a:p>
            <a:pPr algn="ctr"/>
            <a:endParaRPr sz="1800">
              <a:solidFill>
                <a:schemeClr val="lt1"/>
              </a:solidFill>
              <a:latin typeface="Calibri"/>
              <a:ea typeface="Calibri"/>
              <a:cs typeface="Calibri"/>
              <a:sym typeface="Calibri"/>
            </a:endParaRPr>
          </a:p>
        </p:txBody>
      </p:sp>
      <p:sp>
        <p:nvSpPr>
          <p:cNvPr id="203" name="Google Shape;203;p11"/>
          <p:cNvSpPr txBox="1"/>
          <p:nvPr/>
        </p:nvSpPr>
        <p:spPr>
          <a:xfrm>
            <a:off x="202194" y="121284"/>
            <a:ext cx="11989806" cy="523180"/>
          </a:xfrm>
          <a:prstGeom prst="rect">
            <a:avLst/>
          </a:prstGeom>
          <a:noFill/>
          <a:ln>
            <a:noFill/>
          </a:ln>
        </p:spPr>
        <p:txBody>
          <a:bodyPr spcFirstLastPara="1" wrap="square" lIns="91425" tIns="45700" rIns="91425" bIns="45700" anchor="t" anchorCtr="0">
            <a:spAutoFit/>
          </a:bodyPr>
          <a:lstStyle/>
          <a:p>
            <a:r>
              <a:rPr lang="en-US" sz="2800" b="1" dirty="0">
                <a:solidFill>
                  <a:schemeClr val="dk1"/>
                </a:solidFill>
                <a:latin typeface="Century Gothic"/>
                <a:sym typeface="Century Gothic"/>
              </a:rPr>
              <a:t>Difference Between Induction and Dielectric Heating (cont.)</a:t>
            </a:r>
            <a:endParaRPr sz="1200" dirty="0"/>
          </a:p>
        </p:txBody>
      </p:sp>
      <p:sp>
        <p:nvSpPr>
          <p:cNvPr id="2" name="Google Shape;154;p8">
            <a:extLst>
              <a:ext uri="{FF2B5EF4-FFF2-40B4-BE49-F238E27FC236}">
                <a16:creationId xmlns:a16="http://schemas.microsoft.com/office/drawing/2014/main" id="{257D9544-0521-8A70-A8FA-35E30638E9A8}"/>
              </a:ext>
            </a:extLst>
          </p:cNvPr>
          <p:cNvSpPr txBox="1"/>
          <p:nvPr/>
        </p:nvSpPr>
        <p:spPr>
          <a:xfrm>
            <a:off x="391536" y="1031993"/>
            <a:ext cx="9588036" cy="584735"/>
          </a:xfrm>
          <a:prstGeom prst="rect">
            <a:avLst/>
          </a:prstGeom>
          <a:noFill/>
          <a:ln>
            <a:noFill/>
          </a:ln>
        </p:spPr>
        <p:txBody>
          <a:bodyPr spcFirstLastPara="1" wrap="square" lIns="91425" tIns="45700" rIns="91425" bIns="45700" anchor="t" anchorCtr="0">
            <a:spAutoFit/>
          </a:bodyPr>
          <a:lstStyle/>
          <a:p>
            <a:pPr marL="457200" indent="-457200">
              <a:buFont typeface="Wingdings" panose="05000000000000000000" pitchFamily="2" charset="2"/>
              <a:buChar char="q"/>
            </a:pPr>
            <a:r>
              <a:rPr lang="en-US" sz="3200" b="1" dirty="0">
                <a:solidFill>
                  <a:schemeClr val="accent1">
                    <a:lumMod val="75000"/>
                  </a:schemeClr>
                </a:solidFill>
                <a:latin typeface="Century Gothic"/>
                <a:ea typeface="Century Gothic"/>
                <a:cs typeface="Century Gothic"/>
                <a:sym typeface="Century Gothic"/>
              </a:rPr>
              <a:t>Differences by Principle (Illustration)</a:t>
            </a:r>
            <a:endParaRPr sz="2000" dirty="0">
              <a:solidFill>
                <a:schemeClr val="accent1">
                  <a:lumMod val="75000"/>
                </a:schemeClr>
              </a:solidFill>
            </a:endParaRPr>
          </a:p>
        </p:txBody>
      </p:sp>
      <p:sp>
        <p:nvSpPr>
          <p:cNvPr id="3" name="Google Shape;158;p8">
            <a:extLst>
              <a:ext uri="{FF2B5EF4-FFF2-40B4-BE49-F238E27FC236}">
                <a16:creationId xmlns:a16="http://schemas.microsoft.com/office/drawing/2014/main" id="{41F43B17-024D-BAF1-30E3-A55C406B2D6B}"/>
              </a:ext>
            </a:extLst>
          </p:cNvPr>
          <p:cNvSpPr txBox="1"/>
          <p:nvPr/>
        </p:nvSpPr>
        <p:spPr>
          <a:xfrm>
            <a:off x="1039828" y="1724978"/>
            <a:ext cx="9688606" cy="707846"/>
          </a:xfrm>
          <a:prstGeom prst="rect">
            <a:avLst/>
          </a:prstGeom>
          <a:noFill/>
          <a:ln>
            <a:noFill/>
          </a:ln>
        </p:spPr>
        <p:txBody>
          <a:bodyPr spcFirstLastPara="1" wrap="square" lIns="91425" tIns="45700" rIns="91425" bIns="45700" anchor="t" anchorCtr="0">
            <a:spAutoFit/>
          </a:bodyPr>
          <a:lstStyle/>
          <a:p>
            <a:r>
              <a:rPr lang="en-US" sz="2000" b="1" dirty="0">
                <a:solidFill>
                  <a:schemeClr val="dk1"/>
                </a:solidFill>
                <a:latin typeface="Century Gothic"/>
                <a:ea typeface="Century Gothic"/>
                <a:cs typeface="Century Gothic"/>
                <a:sym typeface="Century Gothic"/>
              </a:rPr>
              <a:t>The use of AC (alternate current) is the same, but the usage is totally different</a:t>
            </a:r>
            <a:endParaRPr sz="1600" b="1" dirty="0"/>
          </a:p>
          <a:p>
            <a:endParaRPr sz="2000" b="1" dirty="0">
              <a:solidFill>
                <a:schemeClr val="dk1"/>
              </a:solidFill>
              <a:latin typeface="Century Gothic"/>
              <a:ea typeface="Century Gothic"/>
              <a:cs typeface="Century Gothic"/>
              <a:sym typeface="Century Gothic"/>
            </a:endParaRPr>
          </a:p>
        </p:txBody>
      </p:sp>
      <p:pic>
        <p:nvPicPr>
          <p:cNvPr id="4" name="Picture 2">
            <a:extLst>
              <a:ext uri="{FF2B5EF4-FFF2-40B4-BE49-F238E27FC236}">
                <a16:creationId xmlns:a16="http://schemas.microsoft.com/office/drawing/2014/main" id="{EF0A91EB-75AF-3409-94C2-521D20D179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6645" y="2432823"/>
            <a:ext cx="7884292" cy="4820283"/>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16">
            <a:extLst>
              <a:ext uri="{FF2B5EF4-FFF2-40B4-BE49-F238E27FC236}">
                <a16:creationId xmlns:a16="http://schemas.microsoft.com/office/drawing/2014/main" id="{E3340588-8D58-DF2D-6C6C-6D5D9A992085}"/>
              </a:ext>
            </a:extLst>
          </p:cNvPr>
          <p:cNvSpPr txBox="1"/>
          <p:nvPr/>
        </p:nvSpPr>
        <p:spPr>
          <a:xfrm>
            <a:off x="3009107" y="6626668"/>
            <a:ext cx="1773382" cy="646331"/>
          </a:xfrm>
          <a:prstGeom prst="rect">
            <a:avLst/>
          </a:prstGeom>
          <a:solidFill>
            <a:schemeClr val="bg1"/>
          </a:solidFill>
          <a:ln w="19050">
            <a:solidFill>
              <a:schemeClr val="tx1"/>
            </a:solidFill>
          </a:ln>
        </p:spPr>
        <p:txBody>
          <a:bodyPr wrap="square">
            <a:spAutoFit/>
          </a:bodyPr>
          <a:lstStyle/>
          <a:p>
            <a:pPr algn="ctr"/>
            <a:r>
              <a:rPr lang="en-US" altLang="ja-JP" sz="1800" b="1" kern="0" dirty="0">
                <a:latin typeface="Century Gothic" panose="020B0502020202020204" pitchFamily="34" charset="0"/>
                <a:ea typeface="Meiryo UI" panose="020B0604030504040204" pitchFamily="50" charset="-128"/>
                <a:cs typeface="+mj-cs"/>
              </a:rPr>
              <a:t>Induction Heating </a:t>
            </a:r>
            <a:endParaRPr lang="ja-JP" altLang="en-US" sz="1800" b="1" kern="0" dirty="0">
              <a:latin typeface="Century Gothic" panose="020B0502020202020204" pitchFamily="34" charset="0"/>
              <a:ea typeface="Meiryo UI" panose="020B0604030504040204" pitchFamily="50" charset="-128"/>
              <a:cs typeface="+mj-cs"/>
            </a:endParaRPr>
          </a:p>
        </p:txBody>
      </p:sp>
      <p:sp>
        <p:nvSpPr>
          <p:cNvPr id="6" name="テキスト ボックス 16">
            <a:extLst>
              <a:ext uri="{FF2B5EF4-FFF2-40B4-BE49-F238E27FC236}">
                <a16:creationId xmlns:a16="http://schemas.microsoft.com/office/drawing/2014/main" id="{BC56AD47-3C2A-9727-FB53-E0453C5317B6}"/>
              </a:ext>
            </a:extLst>
          </p:cNvPr>
          <p:cNvSpPr txBox="1"/>
          <p:nvPr/>
        </p:nvSpPr>
        <p:spPr>
          <a:xfrm>
            <a:off x="7213244" y="6626668"/>
            <a:ext cx="1773382" cy="646331"/>
          </a:xfrm>
          <a:prstGeom prst="rect">
            <a:avLst/>
          </a:prstGeom>
          <a:solidFill>
            <a:schemeClr val="bg1"/>
          </a:solidFill>
          <a:ln w="19050">
            <a:solidFill>
              <a:schemeClr val="tx1"/>
            </a:solidFill>
          </a:ln>
        </p:spPr>
        <p:txBody>
          <a:bodyPr wrap="square">
            <a:spAutoFit/>
          </a:bodyPr>
          <a:lstStyle/>
          <a:p>
            <a:pPr algn="ctr"/>
            <a:r>
              <a:rPr lang="en-US" altLang="ja-JP" sz="1800" b="1" kern="0" dirty="0">
                <a:latin typeface="Century Gothic" panose="020B0502020202020204" pitchFamily="34" charset="0"/>
                <a:ea typeface="Meiryo UI" panose="020B0604030504040204" pitchFamily="50" charset="-128"/>
                <a:cs typeface="+mj-cs"/>
              </a:rPr>
              <a:t>Dielectric Heating</a:t>
            </a:r>
            <a:endParaRPr lang="ja-JP" altLang="en-US" sz="1800" b="1" kern="0" dirty="0">
              <a:latin typeface="Century Gothic" panose="020B0502020202020204" pitchFamily="34" charset="0"/>
              <a:ea typeface="Meiryo UI" panose="020B0604030504040204" pitchFamily="50" charset="-128"/>
              <a:cs typeface="+mj-cs"/>
            </a:endParaRPr>
          </a:p>
        </p:txBody>
      </p:sp>
      <p:sp>
        <p:nvSpPr>
          <p:cNvPr id="7" name="テキスト ボックス 6">
            <a:extLst>
              <a:ext uri="{FF2B5EF4-FFF2-40B4-BE49-F238E27FC236}">
                <a16:creationId xmlns:a16="http://schemas.microsoft.com/office/drawing/2014/main" id="{0D12E732-542A-D6A8-7510-171F9D7FB639}"/>
              </a:ext>
            </a:extLst>
          </p:cNvPr>
          <p:cNvSpPr txBox="1"/>
          <p:nvPr/>
        </p:nvSpPr>
        <p:spPr>
          <a:xfrm>
            <a:off x="6588933" y="6226525"/>
            <a:ext cx="3022003" cy="338554"/>
          </a:xfrm>
          <a:prstGeom prst="rect">
            <a:avLst/>
          </a:prstGeom>
          <a:solidFill>
            <a:schemeClr val="bg1"/>
          </a:solidFill>
        </p:spPr>
        <p:txBody>
          <a:bodyPr wrap="square">
            <a:spAutoFit/>
          </a:bodyPr>
          <a:lstStyle/>
          <a:p>
            <a:pPr algn="ctr"/>
            <a:r>
              <a:rPr lang="en-US" altLang="ja-JP" sz="1600" b="1" kern="0" dirty="0">
                <a:solidFill>
                  <a:srgbClr val="FF0000"/>
                </a:solidFill>
                <a:latin typeface="Century Gothic" panose="020B0502020202020204" pitchFamily="34" charset="0"/>
                <a:ea typeface="Meiryo UI" panose="020B0604030504040204" pitchFamily="50" charset="-128"/>
                <a:cs typeface="+mj-cs"/>
              </a:rPr>
              <a:t>Alternating Electric Field</a:t>
            </a:r>
            <a:endParaRPr lang="ja-JP" altLang="en-US" sz="1600" b="1" kern="0" dirty="0">
              <a:solidFill>
                <a:srgbClr val="FF0000"/>
              </a:solidFill>
              <a:latin typeface="Century Gothic" panose="020B0502020202020204" pitchFamily="34" charset="0"/>
              <a:ea typeface="Meiryo UI" panose="020B0604030504040204" pitchFamily="50" charset="-128"/>
              <a:cs typeface="+mj-cs"/>
            </a:endParaRPr>
          </a:p>
        </p:txBody>
      </p:sp>
      <p:sp>
        <p:nvSpPr>
          <p:cNvPr id="8" name="テキスト ボックス 6">
            <a:extLst>
              <a:ext uri="{FF2B5EF4-FFF2-40B4-BE49-F238E27FC236}">
                <a16:creationId xmlns:a16="http://schemas.microsoft.com/office/drawing/2014/main" id="{EF3012C9-822A-F2F7-ADE5-DB6A5CB3AD94}"/>
              </a:ext>
            </a:extLst>
          </p:cNvPr>
          <p:cNvSpPr txBox="1"/>
          <p:nvPr/>
        </p:nvSpPr>
        <p:spPr>
          <a:xfrm>
            <a:off x="1576954" y="2602169"/>
            <a:ext cx="3022003" cy="338554"/>
          </a:xfrm>
          <a:prstGeom prst="rect">
            <a:avLst/>
          </a:prstGeom>
          <a:solidFill>
            <a:schemeClr val="bg1"/>
          </a:solidFill>
        </p:spPr>
        <p:txBody>
          <a:bodyPr wrap="square">
            <a:spAutoFit/>
          </a:bodyPr>
          <a:lstStyle/>
          <a:p>
            <a:pPr algn="ctr"/>
            <a:r>
              <a:rPr lang="en-US" altLang="ja-JP" sz="1600" b="1" kern="0" dirty="0">
                <a:solidFill>
                  <a:srgbClr val="FF0000"/>
                </a:solidFill>
                <a:latin typeface="Century Gothic" panose="020B0502020202020204" pitchFamily="34" charset="0"/>
                <a:ea typeface="Meiryo UI" panose="020B0604030504040204" pitchFamily="50" charset="-128"/>
                <a:cs typeface="+mj-cs"/>
              </a:rPr>
              <a:t>Alternate Magnetic Field</a:t>
            </a:r>
            <a:endParaRPr lang="ja-JP" altLang="en-US" sz="1600" b="1" kern="0" dirty="0">
              <a:solidFill>
                <a:srgbClr val="FF0000"/>
              </a:solidFill>
              <a:latin typeface="Century Gothic" panose="020B0502020202020204" pitchFamily="34" charset="0"/>
              <a:ea typeface="Meiryo UI" panose="020B0604030504040204" pitchFamily="50" charset="-128"/>
              <a:cs typeface="+mj-cs"/>
            </a:endParaRPr>
          </a:p>
        </p:txBody>
      </p:sp>
      <p:sp>
        <p:nvSpPr>
          <p:cNvPr id="9" name="テキスト ボックス 6">
            <a:extLst>
              <a:ext uri="{FF2B5EF4-FFF2-40B4-BE49-F238E27FC236}">
                <a16:creationId xmlns:a16="http://schemas.microsoft.com/office/drawing/2014/main" id="{ED004C5E-5E8C-9FB3-46AC-6CDAD197FC2E}"/>
              </a:ext>
            </a:extLst>
          </p:cNvPr>
          <p:cNvSpPr txBox="1"/>
          <p:nvPr/>
        </p:nvSpPr>
        <p:spPr>
          <a:xfrm>
            <a:off x="4670534" y="2309781"/>
            <a:ext cx="1380587" cy="584775"/>
          </a:xfrm>
          <a:prstGeom prst="rect">
            <a:avLst/>
          </a:prstGeom>
          <a:solidFill>
            <a:schemeClr val="bg1"/>
          </a:solidFill>
        </p:spPr>
        <p:txBody>
          <a:bodyPr wrap="square">
            <a:spAutoFit/>
          </a:bodyPr>
          <a:lstStyle/>
          <a:p>
            <a:pPr algn="ctr"/>
            <a:r>
              <a:rPr lang="en-US" altLang="ja-JP" sz="1600" b="1" kern="0" dirty="0">
                <a:solidFill>
                  <a:schemeClr val="tx1"/>
                </a:solidFill>
                <a:latin typeface="Century Gothic" panose="020B0502020202020204" pitchFamily="34" charset="0"/>
                <a:ea typeface="Meiryo UI" panose="020B0604030504040204" pitchFamily="50" charset="-128"/>
                <a:cs typeface="+mj-cs"/>
              </a:rPr>
              <a:t>Eddy Current</a:t>
            </a:r>
            <a:endParaRPr lang="ja-JP" altLang="en-US" sz="1600" b="1" kern="0" dirty="0">
              <a:solidFill>
                <a:schemeClr val="tx1"/>
              </a:solidFill>
              <a:latin typeface="Century Gothic" panose="020B0502020202020204" pitchFamily="34" charset="0"/>
              <a:ea typeface="Meiryo UI" panose="020B0604030504040204" pitchFamily="50" charset="-128"/>
              <a:cs typeface="+mj-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12"/>
          <p:cNvSpPr/>
          <p:nvPr/>
        </p:nvSpPr>
        <p:spPr>
          <a:xfrm rot="10800000" flipH="1">
            <a:off x="0" y="0"/>
            <a:ext cx="9341069" cy="781845"/>
          </a:xfrm>
          <a:prstGeom prst="rect">
            <a:avLst/>
          </a:prstGeom>
          <a:gradFill>
            <a:gsLst>
              <a:gs pos="0">
                <a:srgbClr val="0070C0">
                  <a:alpha val="66666"/>
                </a:srgbClr>
              </a:gs>
              <a:gs pos="100000">
                <a:schemeClr val="lt1"/>
              </a:gs>
            </a:gsLst>
            <a:lin ang="0" scaled="0"/>
          </a:gradFill>
          <a:ln>
            <a:noFill/>
          </a:ln>
        </p:spPr>
        <p:txBody>
          <a:bodyPr spcFirstLastPara="1" wrap="square" lIns="91425" tIns="45700" rIns="91425" bIns="45700" anchor="ctr" anchorCtr="0">
            <a:noAutofit/>
          </a:bodyPr>
          <a:lstStyle/>
          <a:p>
            <a:pPr algn="ctr"/>
            <a:endParaRPr sz="1800">
              <a:solidFill>
                <a:schemeClr val="lt1"/>
              </a:solidFill>
              <a:latin typeface="Calibri"/>
              <a:ea typeface="Calibri"/>
              <a:cs typeface="Calibri"/>
              <a:sym typeface="Calibri"/>
            </a:endParaRPr>
          </a:p>
        </p:txBody>
      </p:sp>
      <p:sp>
        <p:nvSpPr>
          <p:cNvPr id="266" name="Google Shape;266;p12"/>
          <p:cNvSpPr/>
          <p:nvPr/>
        </p:nvSpPr>
        <p:spPr>
          <a:xfrm flipH="1">
            <a:off x="3009107" y="7137244"/>
            <a:ext cx="9182893" cy="635156"/>
          </a:xfrm>
          <a:prstGeom prst="rtTriangle">
            <a:avLst/>
          </a:prstGeom>
          <a:gradFill>
            <a:gsLst>
              <a:gs pos="0">
                <a:srgbClr val="F5F7FC"/>
              </a:gs>
              <a:gs pos="52999">
                <a:srgbClr val="0070C0"/>
              </a:gs>
              <a:gs pos="83000">
                <a:srgbClr val="0070C0"/>
              </a:gs>
              <a:gs pos="100000">
                <a:srgbClr val="0070C0"/>
              </a:gs>
            </a:gsLst>
            <a:lin ang="10800000" scaled="0"/>
          </a:gradFill>
          <a:ln>
            <a:noFill/>
          </a:ln>
        </p:spPr>
        <p:txBody>
          <a:bodyPr spcFirstLastPara="1" wrap="square" lIns="91425" tIns="45700" rIns="91425" bIns="45700" anchor="ctr" anchorCtr="0">
            <a:noAutofit/>
          </a:bodyPr>
          <a:lstStyle/>
          <a:p>
            <a:pPr algn="ctr"/>
            <a:endParaRPr b="1">
              <a:solidFill>
                <a:srgbClr val="FF0000"/>
              </a:solidFill>
              <a:latin typeface="Calibri"/>
              <a:ea typeface="Calibri"/>
              <a:cs typeface="Calibri"/>
              <a:sym typeface="Calibri"/>
            </a:endParaRPr>
          </a:p>
        </p:txBody>
      </p:sp>
      <p:sp>
        <p:nvSpPr>
          <p:cNvPr id="267" name="Google Shape;267;p12"/>
          <p:cNvSpPr txBox="1"/>
          <p:nvPr/>
        </p:nvSpPr>
        <p:spPr>
          <a:xfrm>
            <a:off x="4177862" y="3066388"/>
            <a:ext cx="7604601" cy="1323399"/>
          </a:xfrm>
          <a:prstGeom prst="rect">
            <a:avLst/>
          </a:prstGeom>
          <a:noFill/>
          <a:ln>
            <a:noFill/>
          </a:ln>
        </p:spPr>
        <p:txBody>
          <a:bodyPr spcFirstLastPara="1" wrap="square" lIns="91425" tIns="45700" rIns="91425" bIns="45700" anchor="t" anchorCtr="0">
            <a:spAutoFit/>
          </a:bodyPr>
          <a:lstStyle/>
          <a:p>
            <a:r>
              <a:rPr lang="en-US" sz="4000" b="1" dirty="0">
                <a:solidFill>
                  <a:schemeClr val="dk1"/>
                </a:solidFill>
                <a:latin typeface="Century Gothic"/>
                <a:ea typeface="Century Gothic"/>
                <a:cs typeface="Century Gothic"/>
                <a:sym typeface="Century Gothic"/>
              </a:rPr>
              <a:t>About </a:t>
            </a:r>
          </a:p>
          <a:p>
            <a:r>
              <a:rPr lang="en-US" sz="4000" b="1" dirty="0">
                <a:solidFill>
                  <a:schemeClr val="dk1"/>
                </a:solidFill>
                <a:latin typeface="Century Gothic"/>
                <a:ea typeface="Century Gothic"/>
                <a:cs typeface="Century Gothic"/>
                <a:sym typeface="Century Gothic"/>
              </a:rPr>
              <a:t>   “Induction Heating”  </a:t>
            </a:r>
            <a:endParaRPr sz="1800" dirty="0"/>
          </a:p>
        </p:txBody>
      </p:sp>
      <p:pic>
        <p:nvPicPr>
          <p:cNvPr id="5" name="Graphic 4" descr="High temperature with solid fill">
            <a:extLst>
              <a:ext uri="{FF2B5EF4-FFF2-40B4-BE49-F238E27FC236}">
                <a16:creationId xmlns:a16="http://schemas.microsoft.com/office/drawing/2014/main" id="{0B04FB2B-FEE1-604A-E76E-D22ABC228BF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83892" y="2506715"/>
            <a:ext cx="2209279" cy="2209279"/>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1" name="Google Shape;381;p13"/>
          <p:cNvSpPr/>
          <p:nvPr/>
        </p:nvSpPr>
        <p:spPr>
          <a:xfrm rot="10800000" flipH="1">
            <a:off x="0" y="-6298"/>
            <a:ext cx="9341069" cy="781845"/>
          </a:xfrm>
          <a:prstGeom prst="rect">
            <a:avLst/>
          </a:prstGeom>
          <a:gradFill>
            <a:gsLst>
              <a:gs pos="0">
                <a:srgbClr val="0070C0">
                  <a:alpha val="66666"/>
                </a:srgbClr>
              </a:gs>
              <a:gs pos="100000">
                <a:schemeClr val="lt1"/>
              </a:gs>
            </a:gsLst>
            <a:lin ang="0" scaled="0"/>
          </a:gradFill>
          <a:ln>
            <a:noFill/>
          </a:ln>
        </p:spPr>
        <p:txBody>
          <a:bodyPr spcFirstLastPara="1" wrap="square" lIns="91425" tIns="45700" rIns="91425" bIns="45700" anchor="ctr" anchorCtr="0">
            <a:noAutofit/>
          </a:bodyPr>
          <a:lstStyle/>
          <a:p>
            <a:pPr algn="ctr"/>
            <a:endParaRPr sz="1800">
              <a:solidFill>
                <a:schemeClr val="lt1"/>
              </a:solidFill>
              <a:latin typeface="Calibri"/>
              <a:ea typeface="Calibri"/>
              <a:cs typeface="Calibri"/>
              <a:sym typeface="Calibri"/>
            </a:endParaRPr>
          </a:p>
        </p:txBody>
      </p:sp>
      <p:sp>
        <p:nvSpPr>
          <p:cNvPr id="382" name="Google Shape;382;p13"/>
          <p:cNvSpPr txBox="1"/>
          <p:nvPr/>
        </p:nvSpPr>
        <p:spPr>
          <a:xfrm>
            <a:off x="173420" y="95496"/>
            <a:ext cx="7516500" cy="584735"/>
          </a:xfrm>
          <a:prstGeom prst="rect">
            <a:avLst/>
          </a:prstGeom>
          <a:noFill/>
          <a:ln>
            <a:noFill/>
          </a:ln>
        </p:spPr>
        <p:txBody>
          <a:bodyPr spcFirstLastPara="1" wrap="square" lIns="91425" tIns="45700" rIns="91425" bIns="45700" anchor="t" anchorCtr="0">
            <a:spAutoFit/>
          </a:bodyPr>
          <a:lstStyle/>
          <a:p>
            <a:r>
              <a:rPr lang="en-US" sz="3200" b="1" dirty="0">
                <a:solidFill>
                  <a:schemeClr val="dk1"/>
                </a:solidFill>
                <a:latin typeface="Century Gothic"/>
                <a:sym typeface="Century Gothic"/>
              </a:rPr>
              <a:t>About Induction Heating</a:t>
            </a:r>
            <a:endParaRPr dirty="0"/>
          </a:p>
        </p:txBody>
      </p:sp>
      <p:sp>
        <p:nvSpPr>
          <p:cNvPr id="2" name="Google Shape;154;p8">
            <a:extLst>
              <a:ext uri="{FF2B5EF4-FFF2-40B4-BE49-F238E27FC236}">
                <a16:creationId xmlns:a16="http://schemas.microsoft.com/office/drawing/2014/main" id="{75AE1629-75A6-510E-7D65-559E1E0978B8}"/>
              </a:ext>
            </a:extLst>
          </p:cNvPr>
          <p:cNvSpPr txBox="1"/>
          <p:nvPr/>
        </p:nvSpPr>
        <p:spPr>
          <a:xfrm>
            <a:off x="375770" y="903770"/>
            <a:ext cx="9588036" cy="584735"/>
          </a:xfrm>
          <a:prstGeom prst="rect">
            <a:avLst/>
          </a:prstGeom>
          <a:noFill/>
          <a:ln>
            <a:noFill/>
          </a:ln>
        </p:spPr>
        <p:txBody>
          <a:bodyPr spcFirstLastPara="1" wrap="square" lIns="91425" tIns="45700" rIns="91425" bIns="45700" anchor="t" anchorCtr="0">
            <a:spAutoFit/>
          </a:bodyPr>
          <a:lstStyle/>
          <a:p>
            <a:pPr marL="457200" indent="-457200">
              <a:buFont typeface="Wingdings" panose="05000000000000000000" pitchFamily="2" charset="2"/>
              <a:buChar char="q"/>
            </a:pPr>
            <a:r>
              <a:rPr lang="en-US" sz="3200" b="1" dirty="0">
                <a:solidFill>
                  <a:schemeClr val="accent1">
                    <a:lumMod val="75000"/>
                  </a:schemeClr>
                </a:solidFill>
                <a:latin typeface="Century Gothic"/>
                <a:ea typeface="Century Gothic"/>
                <a:cs typeface="Century Gothic"/>
                <a:sym typeface="Century Gothic"/>
              </a:rPr>
              <a:t>What is Induction Heating?</a:t>
            </a:r>
            <a:endParaRPr sz="2000" dirty="0">
              <a:solidFill>
                <a:schemeClr val="accent1">
                  <a:lumMod val="75000"/>
                </a:schemeClr>
              </a:solidFill>
            </a:endParaRPr>
          </a:p>
        </p:txBody>
      </p:sp>
      <p:sp>
        <p:nvSpPr>
          <p:cNvPr id="3" name="テキスト ボックス 4">
            <a:extLst>
              <a:ext uri="{FF2B5EF4-FFF2-40B4-BE49-F238E27FC236}">
                <a16:creationId xmlns:a16="http://schemas.microsoft.com/office/drawing/2014/main" id="{2852B467-0A31-A7FC-C03A-4CE03C229C1B}"/>
              </a:ext>
            </a:extLst>
          </p:cNvPr>
          <p:cNvSpPr txBox="1"/>
          <p:nvPr/>
        </p:nvSpPr>
        <p:spPr>
          <a:xfrm>
            <a:off x="843453" y="1396011"/>
            <a:ext cx="10633841" cy="1754326"/>
          </a:xfrm>
          <a:prstGeom prst="rect">
            <a:avLst/>
          </a:prstGeom>
          <a:noFill/>
        </p:spPr>
        <p:txBody>
          <a:bodyPr wrap="square">
            <a:spAutoFit/>
          </a:bodyPr>
          <a:lstStyle/>
          <a:p>
            <a:pPr marL="342900" indent="-342900">
              <a:buFont typeface="Arial" panose="020B0604020202020204" pitchFamily="34" charset="0"/>
              <a:buChar char="•"/>
            </a:pPr>
            <a:r>
              <a:rPr lang="en-US" altLang="ja-JP" sz="1800" b="1" dirty="0">
                <a:latin typeface="Century Gothic" panose="020B0502020202020204" pitchFamily="34" charset="0"/>
                <a:ea typeface="+mn-ea"/>
              </a:rPr>
              <a:t>Induction heating is a non-contact heating method in which an alternating current is passed through a coil to generate an alternating magnetic field, which is applied to an electrical conductor to generate eddy current, which heat the conductor itself by Joule heat.</a:t>
            </a:r>
            <a:r>
              <a:rPr lang="ja-JP" altLang="en-US" sz="1800" b="1" dirty="0">
                <a:latin typeface="Century Gothic" panose="020B0502020202020204" pitchFamily="34" charset="0"/>
                <a:ea typeface="+mn-ea"/>
              </a:rPr>
              <a:t> </a:t>
            </a:r>
            <a:endParaRPr lang="en-US" altLang="ja-JP" sz="1800" b="1" dirty="0">
              <a:latin typeface="Century Gothic" panose="020B0502020202020204" pitchFamily="34" charset="0"/>
              <a:ea typeface="+mn-ea"/>
            </a:endParaRPr>
          </a:p>
          <a:p>
            <a:pPr marL="342900" indent="-342900">
              <a:buFont typeface="Arial" panose="020B0604020202020204" pitchFamily="34" charset="0"/>
              <a:buChar char="•"/>
            </a:pPr>
            <a:endParaRPr lang="en-US" altLang="ja-JP" sz="1800" b="1" dirty="0">
              <a:latin typeface="Century Gothic" panose="020B0502020202020204" pitchFamily="34" charset="0"/>
              <a:ea typeface="+mn-ea"/>
            </a:endParaRPr>
          </a:p>
          <a:p>
            <a:pPr marL="342900" indent="-342900">
              <a:buFont typeface="Arial" panose="020B0604020202020204" pitchFamily="34" charset="0"/>
              <a:buChar char="•"/>
            </a:pPr>
            <a:r>
              <a:rPr lang="en-US" altLang="ja-JP" sz="1800" b="1" dirty="0">
                <a:latin typeface="Century Gothic" panose="020B0502020202020204" pitchFamily="34" charset="0"/>
                <a:ea typeface="+mn-ea"/>
              </a:rPr>
              <a:t>A typical form of induction heating is shown in the figure below.</a:t>
            </a:r>
            <a:endParaRPr lang="ja-JP" altLang="en-US" sz="1800" b="1" dirty="0">
              <a:latin typeface="Century Gothic" panose="020B0502020202020204" pitchFamily="34" charset="0"/>
              <a:ea typeface="+mn-ea"/>
            </a:endParaRPr>
          </a:p>
        </p:txBody>
      </p:sp>
      <p:sp>
        <p:nvSpPr>
          <p:cNvPr id="4" name="テキスト ボックス 6">
            <a:extLst>
              <a:ext uri="{FF2B5EF4-FFF2-40B4-BE49-F238E27FC236}">
                <a16:creationId xmlns:a16="http://schemas.microsoft.com/office/drawing/2014/main" id="{0764832A-9F6B-BAF3-00C0-A8F1E717A187}"/>
              </a:ext>
            </a:extLst>
          </p:cNvPr>
          <p:cNvSpPr txBox="1"/>
          <p:nvPr/>
        </p:nvSpPr>
        <p:spPr>
          <a:xfrm>
            <a:off x="228598" y="6045688"/>
            <a:ext cx="11863552" cy="1477328"/>
          </a:xfrm>
          <a:prstGeom prst="rect">
            <a:avLst/>
          </a:prstGeom>
          <a:noFill/>
        </p:spPr>
        <p:txBody>
          <a:bodyPr wrap="square">
            <a:spAutoFit/>
          </a:bodyPr>
          <a:lstStyle/>
          <a:p>
            <a:r>
              <a:rPr lang="en-US" altLang="ja-JP" sz="1800" dirty="0">
                <a:latin typeface="Century Gothic" panose="020B0502020202020204" pitchFamily="34" charset="0"/>
                <a:ea typeface="+mn-ea"/>
              </a:rPr>
              <a:t>By Joule heating from internal eddy current,  heat can be generated from inside the object, enabling highly efficient and rapid heating and reducing scales on the surface, etc.</a:t>
            </a:r>
            <a:r>
              <a:rPr lang="ja-JP" altLang="en-US" sz="1800" dirty="0">
                <a:latin typeface="Century Gothic" panose="020B0502020202020204" pitchFamily="34" charset="0"/>
                <a:ea typeface="+mn-ea"/>
              </a:rPr>
              <a:t> </a:t>
            </a:r>
            <a:r>
              <a:rPr lang="en-US" altLang="ja-JP" sz="1800" dirty="0">
                <a:latin typeface="Century Gothic" panose="020B0502020202020204" pitchFamily="34" charset="0"/>
                <a:ea typeface="+mn-ea"/>
              </a:rPr>
              <a:t>The depth of heating from the surface can be controlled by changing the frequency.</a:t>
            </a:r>
            <a:r>
              <a:rPr lang="ja-JP" altLang="en-US" sz="1800" dirty="0">
                <a:latin typeface="Century Gothic" panose="020B0502020202020204" pitchFamily="34" charset="0"/>
                <a:ea typeface="+mn-ea"/>
              </a:rPr>
              <a:t> </a:t>
            </a:r>
            <a:r>
              <a:rPr lang="en-US" altLang="ja-JP" sz="1800" dirty="0">
                <a:latin typeface="Century Gothic" panose="020B0502020202020204" pitchFamily="34" charset="0"/>
                <a:ea typeface="+mn-ea"/>
              </a:rPr>
              <a:t>When the frequency is increased, eddy currents are concentrated on the surface due to the skin effect, and only the surface area is heated, as shown on the right end of the above figure.</a:t>
            </a:r>
          </a:p>
        </p:txBody>
      </p:sp>
      <p:pic>
        <p:nvPicPr>
          <p:cNvPr id="5" name="Picture 2">
            <a:extLst>
              <a:ext uri="{FF2B5EF4-FFF2-40B4-BE49-F238E27FC236}">
                <a16:creationId xmlns:a16="http://schemas.microsoft.com/office/drawing/2014/main" id="{B1F60A9E-20E1-58D1-8883-634028E810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0458" y="3246451"/>
            <a:ext cx="9029704" cy="2703122"/>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3">
            <a:extLst>
              <a:ext uri="{FF2B5EF4-FFF2-40B4-BE49-F238E27FC236}">
                <a16:creationId xmlns:a16="http://schemas.microsoft.com/office/drawing/2014/main" id="{D057651C-C8A5-22CF-6204-5BEA5A8FD003}"/>
              </a:ext>
            </a:extLst>
          </p:cNvPr>
          <p:cNvSpPr txBox="1"/>
          <p:nvPr/>
        </p:nvSpPr>
        <p:spPr>
          <a:xfrm>
            <a:off x="5332168" y="5426353"/>
            <a:ext cx="2038928" cy="523220"/>
          </a:xfrm>
          <a:prstGeom prst="rect">
            <a:avLst/>
          </a:prstGeom>
          <a:solidFill>
            <a:schemeClr val="bg1"/>
          </a:solidFill>
          <a:ln w="19050">
            <a:noFill/>
          </a:ln>
        </p:spPr>
        <p:txBody>
          <a:bodyPr wrap="square">
            <a:spAutoFit/>
          </a:bodyPr>
          <a:lstStyle/>
          <a:p>
            <a:pPr algn="ctr"/>
            <a:r>
              <a:rPr lang="en-US" altLang="ja-JP" sz="1400" b="1" kern="0" dirty="0">
                <a:latin typeface="Century Gothic" panose="020B0502020202020204" pitchFamily="34" charset="0"/>
                <a:ea typeface="Meiryo UI" panose="020B0604030504040204" pitchFamily="50" charset="-128"/>
                <a:cs typeface="+mj-cs"/>
              </a:rPr>
              <a:t>Low Frequency Induction Heating </a:t>
            </a:r>
            <a:endParaRPr lang="ja-JP" altLang="en-US" sz="1400" b="1" kern="0" dirty="0">
              <a:latin typeface="Century Gothic" panose="020B0502020202020204" pitchFamily="34" charset="0"/>
              <a:ea typeface="Meiryo UI" panose="020B0604030504040204" pitchFamily="50" charset="-128"/>
              <a:cs typeface="+mj-cs"/>
            </a:endParaRPr>
          </a:p>
        </p:txBody>
      </p:sp>
      <p:sp>
        <p:nvSpPr>
          <p:cNvPr id="7" name="テキスト ボックス 5">
            <a:extLst>
              <a:ext uri="{FF2B5EF4-FFF2-40B4-BE49-F238E27FC236}">
                <a16:creationId xmlns:a16="http://schemas.microsoft.com/office/drawing/2014/main" id="{9898157E-54CF-B9DB-E068-C25A66DC09F3}"/>
              </a:ext>
            </a:extLst>
          </p:cNvPr>
          <p:cNvSpPr txBox="1"/>
          <p:nvPr/>
        </p:nvSpPr>
        <p:spPr>
          <a:xfrm>
            <a:off x="8321605" y="5426353"/>
            <a:ext cx="2038928" cy="523220"/>
          </a:xfrm>
          <a:prstGeom prst="rect">
            <a:avLst/>
          </a:prstGeom>
          <a:solidFill>
            <a:schemeClr val="bg1"/>
          </a:solidFill>
          <a:ln w="19050">
            <a:noFill/>
          </a:ln>
        </p:spPr>
        <p:txBody>
          <a:bodyPr wrap="square">
            <a:spAutoFit/>
          </a:bodyPr>
          <a:lstStyle/>
          <a:p>
            <a:pPr algn="ctr"/>
            <a:r>
              <a:rPr lang="en-US" altLang="ja-JP" sz="1400" b="1" kern="0" dirty="0">
                <a:latin typeface="Century Gothic" panose="020B0502020202020204" pitchFamily="34" charset="0"/>
                <a:ea typeface="Meiryo UI" panose="020B0604030504040204" pitchFamily="50" charset="-128"/>
                <a:cs typeface="+mj-cs"/>
              </a:rPr>
              <a:t>High Frequency Induction Heating </a:t>
            </a:r>
            <a:endParaRPr lang="ja-JP" altLang="en-US" sz="1400" b="1" kern="0" dirty="0">
              <a:latin typeface="Century Gothic" panose="020B0502020202020204" pitchFamily="34" charset="0"/>
              <a:ea typeface="Meiryo UI" panose="020B0604030504040204" pitchFamily="50" charset="-128"/>
              <a:cs typeface="+mj-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1" name="Google Shape;381;p13"/>
          <p:cNvSpPr/>
          <p:nvPr/>
        </p:nvSpPr>
        <p:spPr>
          <a:xfrm rot="10800000" flipH="1">
            <a:off x="0" y="-6298"/>
            <a:ext cx="9341069" cy="781845"/>
          </a:xfrm>
          <a:prstGeom prst="rect">
            <a:avLst/>
          </a:prstGeom>
          <a:gradFill>
            <a:gsLst>
              <a:gs pos="0">
                <a:srgbClr val="0070C0">
                  <a:alpha val="66666"/>
                </a:srgbClr>
              </a:gs>
              <a:gs pos="100000">
                <a:schemeClr val="lt1"/>
              </a:gs>
            </a:gsLst>
            <a:lin ang="0" scaled="0"/>
          </a:gradFill>
          <a:ln>
            <a:noFill/>
          </a:ln>
        </p:spPr>
        <p:txBody>
          <a:bodyPr spcFirstLastPara="1" wrap="square" lIns="91425" tIns="45700" rIns="91425" bIns="45700" anchor="ctr" anchorCtr="0">
            <a:noAutofit/>
          </a:bodyPr>
          <a:lstStyle/>
          <a:p>
            <a:pPr algn="ctr"/>
            <a:endParaRPr sz="1800">
              <a:solidFill>
                <a:schemeClr val="lt1"/>
              </a:solidFill>
              <a:latin typeface="Calibri"/>
              <a:ea typeface="Calibri"/>
              <a:cs typeface="Calibri"/>
              <a:sym typeface="Calibri"/>
            </a:endParaRPr>
          </a:p>
        </p:txBody>
      </p:sp>
      <p:sp>
        <p:nvSpPr>
          <p:cNvPr id="382" name="Google Shape;382;p13"/>
          <p:cNvSpPr txBox="1"/>
          <p:nvPr/>
        </p:nvSpPr>
        <p:spPr>
          <a:xfrm>
            <a:off x="173420" y="95496"/>
            <a:ext cx="7516500" cy="584735"/>
          </a:xfrm>
          <a:prstGeom prst="rect">
            <a:avLst/>
          </a:prstGeom>
          <a:noFill/>
          <a:ln>
            <a:noFill/>
          </a:ln>
        </p:spPr>
        <p:txBody>
          <a:bodyPr spcFirstLastPara="1" wrap="square" lIns="91425" tIns="45700" rIns="91425" bIns="45700" anchor="t" anchorCtr="0">
            <a:spAutoFit/>
          </a:bodyPr>
          <a:lstStyle/>
          <a:p>
            <a:r>
              <a:rPr lang="en-US" sz="3200" b="1" dirty="0">
                <a:solidFill>
                  <a:schemeClr val="dk1"/>
                </a:solidFill>
                <a:latin typeface="Century Gothic"/>
                <a:sym typeface="Century Gothic"/>
              </a:rPr>
              <a:t>About Induction Heating (cont.)</a:t>
            </a:r>
            <a:endParaRPr dirty="0"/>
          </a:p>
        </p:txBody>
      </p:sp>
      <p:sp>
        <p:nvSpPr>
          <p:cNvPr id="2" name="Google Shape;154;p8">
            <a:extLst>
              <a:ext uri="{FF2B5EF4-FFF2-40B4-BE49-F238E27FC236}">
                <a16:creationId xmlns:a16="http://schemas.microsoft.com/office/drawing/2014/main" id="{75AE1629-75A6-510E-7D65-559E1E0978B8}"/>
              </a:ext>
            </a:extLst>
          </p:cNvPr>
          <p:cNvSpPr txBox="1"/>
          <p:nvPr/>
        </p:nvSpPr>
        <p:spPr>
          <a:xfrm>
            <a:off x="375770" y="903770"/>
            <a:ext cx="9588036" cy="584735"/>
          </a:xfrm>
          <a:prstGeom prst="rect">
            <a:avLst/>
          </a:prstGeom>
          <a:noFill/>
          <a:ln>
            <a:noFill/>
          </a:ln>
        </p:spPr>
        <p:txBody>
          <a:bodyPr spcFirstLastPara="1" wrap="square" lIns="91425" tIns="45700" rIns="91425" bIns="45700" anchor="t" anchorCtr="0">
            <a:spAutoFit/>
          </a:bodyPr>
          <a:lstStyle/>
          <a:p>
            <a:pPr marL="457200" indent="-457200">
              <a:buFont typeface="Wingdings" panose="05000000000000000000" pitchFamily="2" charset="2"/>
              <a:buChar char="q"/>
            </a:pPr>
            <a:r>
              <a:rPr lang="en-US" sz="3200" b="1" dirty="0">
                <a:solidFill>
                  <a:schemeClr val="accent1">
                    <a:lumMod val="75000"/>
                  </a:schemeClr>
                </a:solidFill>
                <a:latin typeface="Century Gothic"/>
                <a:ea typeface="Century Gothic"/>
                <a:cs typeface="Century Gothic"/>
                <a:sym typeface="Century Gothic"/>
              </a:rPr>
              <a:t>Electrical View of Induction Heating</a:t>
            </a:r>
            <a:endParaRPr sz="2000" dirty="0">
              <a:solidFill>
                <a:schemeClr val="accent1">
                  <a:lumMod val="75000"/>
                </a:schemeClr>
              </a:solidFill>
            </a:endParaRPr>
          </a:p>
        </p:txBody>
      </p:sp>
      <p:sp>
        <p:nvSpPr>
          <p:cNvPr id="3" name="テキスト ボックス 4">
            <a:extLst>
              <a:ext uri="{FF2B5EF4-FFF2-40B4-BE49-F238E27FC236}">
                <a16:creationId xmlns:a16="http://schemas.microsoft.com/office/drawing/2014/main" id="{2852B467-0A31-A7FC-C03A-4CE03C229C1B}"/>
              </a:ext>
            </a:extLst>
          </p:cNvPr>
          <p:cNvSpPr txBox="1"/>
          <p:nvPr/>
        </p:nvSpPr>
        <p:spPr>
          <a:xfrm>
            <a:off x="779079" y="1616727"/>
            <a:ext cx="10633841" cy="646331"/>
          </a:xfrm>
          <a:prstGeom prst="rect">
            <a:avLst/>
          </a:prstGeom>
          <a:noFill/>
        </p:spPr>
        <p:txBody>
          <a:bodyPr wrap="square">
            <a:spAutoFit/>
          </a:bodyPr>
          <a:lstStyle/>
          <a:p>
            <a:pPr marL="342900" indent="-342900">
              <a:buFont typeface="Arial" panose="020B0604020202020204" pitchFamily="34" charset="0"/>
              <a:buChar char="•"/>
            </a:pPr>
            <a:r>
              <a:rPr lang="en-US" altLang="ja-JP" sz="1800" b="1" dirty="0">
                <a:latin typeface="Century Gothic" panose="020B0502020202020204" pitchFamily="34" charset="0"/>
                <a:ea typeface="+mn-ea"/>
              </a:rPr>
              <a:t>The figure below shows how induction heating is represented electrically by an equivalent circuit</a:t>
            </a:r>
            <a:endParaRPr lang="ja-JP" altLang="en-US" sz="1800" b="1" dirty="0">
              <a:latin typeface="Century Gothic" panose="020B0502020202020204" pitchFamily="34" charset="0"/>
              <a:ea typeface="+mn-ea"/>
            </a:endParaRPr>
          </a:p>
        </p:txBody>
      </p:sp>
      <p:pic>
        <p:nvPicPr>
          <p:cNvPr id="8" name="Picture 2">
            <a:extLst>
              <a:ext uri="{FF2B5EF4-FFF2-40B4-BE49-F238E27FC236}">
                <a16:creationId xmlns:a16="http://schemas.microsoft.com/office/drawing/2014/main" id="{B6814AB7-12CD-3D92-3C5D-BDFAFF068B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2066" y="2308324"/>
            <a:ext cx="9689696" cy="2962811"/>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6">
            <a:extLst>
              <a:ext uri="{FF2B5EF4-FFF2-40B4-BE49-F238E27FC236}">
                <a16:creationId xmlns:a16="http://schemas.microsoft.com/office/drawing/2014/main" id="{C4CB3215-C7C0-5CCF-685C-CAE2591B7972}"/>
              </a:ext>
            </a:extLst>
          </p:cNvPr>
          <p:cNvSpPr txBox="1"/>
          <p:nvPr/>
        </p:nvSpPr>
        <p:spPr>
          <a:xfrm>
            <a:off x="375770" y="5391523"/>
            <a:ext cx="11503547" cy="2308324"/>
          </a:xfrm>
          <a:prstGeom prst="rect">
            <a:avLst/>
          </a:prstGeom>
          <a:noFill/>
        </p:spPr>
        <p:txBody>
          <a:bodyPr wrap="square">
            <a:spAutoFit/>
          </a:bodyPr>
          <a:lstStyle/>
          <a:p>
            <a:r>
              <a:rPr lang="en-US" altLang="ja-JP" sz="1800" dirty="0">
                <a:solidFill>
                  <a:srgbClr val="000000"/>
                </a:solidFill>
                <a:latin typeface="Century Gothic" panose="020B0502020202020204" pitchFamily="34" charset="0"/>
                <a:ea typeface="+mn-ea"/>
              </a:rPr>
              <a:t>Electrically, it is the same as a transformer.</a:t>
            </a:r>
            <a:r>
              <a:rPr lang="ja-JP" altLang="en-US" sz="1800" b="0" i="0" dirty="0">
                <a:solidFill>
                  <a:srgbClr val="000000"/>
                </a:solidFill>
                <a:effectLst/>
                <a:latin typeface="Century Gothic" panose="020B0502020202020204" pitchFamily="34" charset="0"/>
                <a:ea typeface="+mn-ea"/>
              </a:rPr>
              <a:t> </a:t>
            </a:r>
            <a:r>
              <a:rPr lang="en-US" altLang="ja-JP" sz="1800" dirty="0">
                <a:solidFill>
                  <a:srgbClr val="000000"/>
                </a:solidFill>
                <a:latin typeface="Century Gothic" panose="020B0502020202020204" pitchFamily="34" charset="0"/>
                <a:ea typeface="+mn-ea"/>
              </a:rPr>
              <a:t>The coil generates a magnetic field, which induces a current in the secondary side (i.e., the object to be heated), which is exactly what a transformer does, and the equivalent circuit can be expressed as the consumption of Joule heat in the secondary side of the transformer, as shown in the figure above.</a:t>
            </a:r>
            <a:r>
              <a:rPr lang="ja-JP" altLang="en-US" sz="1800" dirty="0">
                <a:solidFill>
                  <a:srgbClr val="000000"/>
                </a:solidFill>
                <a:latin typeface="Century Gothic" panose="020B0502020202020204" pitchFamily="34" charset="0"/>
                <a:ea typeface="+mn-ea"/>
              </a:rPr>
              <a:t>　</a:t>
            </a:r>
            <a:endParaRPr lang="en-US" altLang="ja-JP" sz="1800" b="0" i="0" dirty="0">
              <a:solidFill>
                <a:srgbClr val="000000"/>
              </a:solidFill>
              <a:effectLst/>
              <a:latin typeface="Century Gothic" panose="020B0502020202020204" pitchFamily="34" charset="0"/>
              <a:ea typeface="+mn-ea"/>
            </a:endParaRPr>
          </a:p>
          <a:p>
            <a:pPr algn="l"/>
            <a:endParaRPr lang="ja-JP" altLang="en-US" sz="1800" b="0" i="0" dirty="0">
              <a:solidFill>
                <a:srgbClr val="000000"/>
              </a:solidFill>
              <a:effectLst/>
              <a:latin typeface="Century Gothic" panose="020B0502020202020204" pitchFamily="34" charset="0"/>
              <a:ea typeface="+mn-ea"/>
            </a:endParaRPr>
          </a:p>
          <a:p>
            <a:r>
              <a:rPr lang="en-US" altLang="ja-JP" sz="1800" dirty="0">
                <a:solidFill>
                  <a:srgbClr val="000000"/>
                </a:solidFill>
                <a:latin typeface="Century Gothic" panose="020B0502020202020204" pitchFamily="34" charset="0"/>
                <a:ea typeface="+mn-ea"/>
              </a:rPr>
              <a:t>Then why does the iron core of a normal transformer not heat up red hot? </a:t>
            </a:r>
            <a:r>
              <a:rPr lang="en-US" altLang="ja-JP" sz="1800" b="0" i="0" dirty="0">
                <a:solidFill>
                  <a:srgbClr val="000000"/>
                </a:solidFill>
                <a:effectLst/>
                <a:latin typeface="Century Gothic" panose="020B0502020202020204" pitchFamily="34" charset="0"/>
                <a:ea typeface="+mn-ea"/>
              </a:rPr>
              <a:t>The reason is that the iron core of a transformer is made of very thin steel plates of about 0.2~0.3 mm laminated with insulators to prevent eddy currents from increasing.</a:t>
            </a:r>
            <a:endParaRPr lang="ja-JP" altLang="en-US" sz="1800" b="0" i="0" dirty="0">
              <a:solidFill>
                <a:srgbClr val="000000"/>
              </a:solidFill>
              <a:effectLst/>
              <a:latin typeface="Century Gothic" panose="020B0502020202020204" pitchFamily="34" charset="0"/>
              <a:ea typeface="+mn-ea"/>
            </a:endParaRPr>
          </a:p>
        </p:txBody>
      </p:sp>
      <p:sp>
        <p:nvSpPr>
          <p:cNvPr id="10" name="テキスト ボックス 1">
            <a:extLst>
              <a:ext uri="{FF2B5EF4-FFF2-40B4-BE49-F238E27FC236}">
                <a16:creationId xmlns:a16="http://schemas.microsoft.com/office/drawing/2014/main" id="{DB234369-E05C-93E7-A886-4D7712DDFB44}"/>
              </a:ext>
            </a:extLst>
          </p:cNvPr>
          <p:cNvSpPr txBox="1"/>
          <p:nvPr/>
        </p:nvSpPr>
        <p:spPr>
          <a:xfrm>
            <a:off x="8788461" y="3514901"/>
            <a:ext cx="2165349" cy="923330"/>
          </a:xfrm>
          <a:prstGeom prst="rect">
            <a:avLst/>
          </a:prstGeom>
          <a:solidFill>
            <a:schemeClr val="bg1"/>
          </a:solidFill>
        </p:spPr>
        <p:txBody>
          <a:bodyPr wrap="square">
            <a:spAutoFit/>
          </a:bodyPr>
          <a:lstStyle/>
          <a:p>
            <a:r>
              <a:rPr lang="en-US" altLang="ja-JP" sz="1800" b="1" kern="0" dirty="0">
                <a:solidFill>
                  <a:srgbClr val="FF0000"/>
                </a:solidFill>
                <a:latin typeface="Century Gothic" panose="020B0502020202020204" pitchFamily="34" charset="0"/>
                <a:ea typeface="Meiryo UI" panose="020B0604030504040204" pitchFamily="50" charset="-128"/>
                <a:cs typeface="+mj-cs"/>
              </a:rPr>
              <a:t>Heating element as well as object to be heated</a:t>
            </a:r>
            <a:endParaRPr lang="ja-JP" altLang="en-US" sz="1800" b="1" kern="0" dirty="0">
              <a:solidFill>
                <a:srgbClr val="FF0000"/>
              </a:solidFill>
              <a:latin typeface="Century Gothic" panose="020B0502020202020204" pitchFamily="34" charset="0"/>
              <a:ea typeface="Meiryo UI" panose="020B0604030504040204" pitchFamily="50" charset="-128"/>
              <a:cs typeface="+mj-cs"/>
            </a:endParaRPr>
          </a:p>
        </p:txBody>
      </p:sp>
    </p:spTree>
    <p:extLst>
      <p:ext uri="{BB962C8B-B14F-4D97-AF65-F5344CB8AC3E}">
        <p14:creationId xmlns:p14="http://schemas.microsoft.com/office/powerpoint/2010/main" val="25614862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1" name="Google Shape;381;p13"/>
          <p:cNvSpPr/>
          <p:nvPr/>
        </p:nvSpPr>
        <p:spPr>
          <a:xfrm rot="10800000" flipH="1">
            <a:off x="0" y="-6298"/>
            <a:ext cx="9341069" cy="781845"/>
          </a:xfrm>
          <a:prstGeom prst="rect">
            <a:avLst/>
          </a:prstGeom>
          <a:gradFill>
            <a:gsLst>
              <a:gs pos="0">
                <a:srgbClr val="0070C0">
                  <a:alpha val="66666"/>
                </a:srgbClr>
              </a:gs>
              <a:gs pos="100000">
                <a:schemeClr val="lt1"/>
              </a:gs>
            </a:gsLst>
            <a:lin ang="0" scaled="0"/>
          </a:gradFill>
          <a:ln>
            <a:noFill/>
          </a:ln>
        </p:spPr>
        <p:txBody>
          <a:bodyPr spcFirstLastPara="1" wrap="square" lIns="91425" tIns="45700" rIns="91425" bIns="45700" anchor="ctr" anchorCtr="0">
            <a:noAutofit/>
          </a:bodyPr>
          <a:lstStyle/>
          <a:p>
            <a:pPr algn="ctr"/>
            <a:endParaRPr sz="1800">
              <a:solidFill>
                <a:schemeClr val="lt1"/>
              </a:solidFill>
              <a:latin typeface="Calibri"/>
              <a:ea typeface="Calibri"/>
              <a:cs typeface="Calibri"/>
              <a:sym typeface="Calibri"/>
            </a:endParaRPr>
          </a:p>
        </p:txBody>
      </p:sp>
      <p:sp>
        <p:nvSpPr>
          <p:cNvPr id="382" name="Google Shape;382;p13"/>
          <p:cNvSpPr txBox="1"/>
          <p:nvPr/>
        </p:nvSpPr>
        <p:spPr>
          <a:xfrm>
            <a:off x="173420" y="95496"/>
            <a:ext cx="7516500" cy="584735"/>
          </a:xfrm>
          <a:prstGeom prst="rect">
            <a:avLst/>
          </a:prstGeom>
          <a:noFill/>
          <a:ln>
            <a:noFill/>
          </a:ln>
        </p:spPr>
        <p:txBody>
          <a:bodyPr spcFirstLastPara="1" wrap="square" lIns="91425" tIns="45700" rIns="91425" bIns="45700" anchor="t" anchorCtr="0">
            <a:spAutoFit/>
          </a:bodyPr>
          <a:lstStyle/>
          <a:p>
            <a:r>
              <a:rPr lang="en-US" sz="3200" b="1" dirty="0">
                <a:solidFill>
                  <a:schemeClr val="dk1"/>
                </a:solidFill>
                <a:latin typeface="Century Gothic"/>
                <a:sym typeface="Century Gothic"/>
              </a:rPr>
              <a:t>Principle of Induction Heating</a:t>
            </a:r>
            <a:endParaRPr dirty="0"/>
          </a:p>
        </p:txBody>
      </p:sp>
      <p:sp>
        <p:nvSpPr>
          <p:cNvPr id="2" name="Google Shape;154;p8">
            <a:extLst>
              <a:ext uri="{FF2B5EF4-FFF2-40B4-BE49-F238E27FC236}">
                <a16:creationId xmlns:a16="http://schemas.microsoft.com/office/drawing/2014/main" id="{75AE1629-75A6-510E-7D65-559E1E0978B8}"/>
              </a:ext>
            </a:extLst>
          </p:cNvPr>
          <p:cNvSpPr txBox="1"/>
          <p:nvPr/>
        </p:nvSpPr>
        <p:spPr>
          <a:xfrm>
            <a:off x="375770" y="903770"/>
            <a:ext cx="11533764" cy="2246729"/>
          </a:xfrm>
          <a:prstGeom prst="rect">
            <a:avLst/>
          </a:prstGeom>
          <a:noFill/>
          <a:ln>
            <a:noFill/>
          </a:ln>
        </p:spPr>
        <p:txBody>
          <a:bodyPr spcFirstLastPara="1" wrap="square" lIns="91425" tIns="45700" rIns="91425" bIns="45700" anchor="t" anchorCtr="0">
            <a:spAutoFit/>
          </a:bodyPr>
          <a:lstStyle/>
          <a:p>
            <a:pPr marL="457200" indent="-457200">
              <a:buFont typeface="Wingdings" panose="05000000000000000000" pitchFamily="2" charset="2"/>
              <a:buChar char="q"/>
            </a:pPr>
            <a:r>
              <a:rPr lang="en-US" sz="2000" dirty="0">
                <a:solidFill>
                  <a:schemeClr val="tx1"/>
                </a:solidFill>
                <a:latin typeface="Century Gothic"/>
                <a:sym typeface="Century Gothic"/>
              </a:rPr>
              <a:t>Alternate current flowing in </a:t>
            </a:r>
            <a:r>
              <a:rPr lang="en-US" sz="2000" b="1" dirty="0">
                <a:solidFill>
                  <a:schemeClr val="tx1"/>
                </a:solidFill>
                <a:latin typeface="Century Gothic"/>
                <a:sym typeface="Century Gothic"/>
              </a:rPr>
              <a:t>heating coil </a:t>
            </a:r>
            <a:r>
              <a:rPr lang="en-US" sz="2000" dirty="0">
                <a:solidFill>
                  <a:schemeClr val="tx1"/>
                </a:solidFill>
                <a:latin typeface="Century Gothic"/>
                <a:sym typeface="Century Gothic"/>
              </a:rPr>
              <a:t>generates magnetic lines of force (magnetic field) around the coil.</a:t>
            </a:r>
          </a:p>
          <a:p>
            <a:pPr marL="457200" indent="-457200">
              <a:buFont typeface="Wingdings" panose="05000000000000000000" pitchFamily="2" charset="2"/>
              <a:buChar char="q"/>
            </a:pPr>
            <a:r>
              <a:rPr lang="en-US" sz="2000" dirty="0">
                <a:solidFill>
                  <a:schemeClr val="tx1"/>
                </a:solidFill>
                <a:latin typeface="Century Gothic"/>
                <a:sym typeface="Century Gothic"/>
              </a:rPr>
              <a:t>When a metal (object to be heated) is placed in or near the coil, eddy current (current in the opposite direction of the coil current are generated in the metal in a direction that prevents magnetic flux from changing. </a:t>
            </a:r>
          </a:p>
          <a:p>
            <a:pPr marL="457200" indent="-457200">
              <a:buFont typeface="Wingdings" panose="05000000000000000000" pitchFamily="2" charset="2"/>
              <a:buChar char="q"/>
            </a:pPr>
            <a:r>
              <a:rPr lang="en-US" sz="2000" dirty="0">
                <a:solidFill>
                  <a:schemeClr val="tx1"/>
                </a:solidFill>
                <a:latin typeface="Century Gothic"/>
                <a:sym typeface="Century Gothic"/>
              </a:rPr>
              <a:t>This eddy current and the electrical resistance of the metal generate Joule heat (eddy current loss), and the metal rapidly heats itself</a:t>
            </a:r>
            <a:endParaRPr dirty="0">
              <a:solidFill>
                <a:schemeClr val="tx1"/>
              </a:solidFill>
            </a:endParaRPr>
          </a:p>
        </p:txBody>
      </p:sp>
      <p:sp>
        <p:nvSpPr>
          <p:cNvPr id="3" name="テキスト ボックス 4">
            <a:extLst>
              <a:ext uri="{FF2B5EF4-FFF2-40B4-BE49-F238E27FC236}">
                <a16:creationId xmlns:a16="http://schemas.microsoft.com/office/drawing/2014/main" id="{2852B467-0A31-A7FC-C03A-4CE03C229C1B}"/>
              </a:ext>
            </a:extLst>
          </p:cNvPr>
          <p:cNvSpPr txBox="1"/>
          <p:nvPr/>
        </p:nvSpPr>
        <p:spPr>
          <a:xfrm>
            <a:off x="6205714" y="3234861"/>
            <a:ext cx="5813534" cy="2308324"/>
          </a:xfrm>
          <a:prstGeom prst="rect">
            <a:avLst/>
          </a:prstGeom>
          <a:noFill/>
        </p:spPr>
        <p:txBody>
          <a:bodyPr wrap="square">
            <a:spAutoFit/>
          </a:bodyPr>
          <a:lstStyle/>
          <a:p>
            <a:r>
              <a:rPr lang="en-US" altLang="ja-JP" sz="1800" dirty="0">
                <a:latin typeface="Century Gothic" panose="020B0502020202020204" pitchFamily="34" charset="0"/>
                <a:ea typeface="+mn-ea"/>
              </a:rPr>
              <a:t>This is </a:t>
            </a:r>
            <a:r>
              <a:rPr lang="en-US" altLang="ja-JP" sz="1800" b="1" dirty="0">
                <a:latin typeface="Century Gothic" panose="020B0502020202020204" pitchFamily="34" charset="0"/>
                <a:ea typeface="+mn-ea"/>
              </a:rPr>
              <a:t>direct heating method </a:t>
            </a:r>
            <a:r>
              <a:rPr lang="en-US" altLang="ja-JP" sz="1800" dirty="0">
                <a:latin typeface="Century Gothic" panose="020B0502020202020204" pitchFamily="34" charset="0"/>
                <a:ea typeface="+mn-ea"/>
              </a:rPr>
              <a:t>in which an electric current is applied to the object to be heated, and it must be a conductive material.  When inductively heating insulators such as ceramics, </a:t>
            </a:r>
            <a:r>
              <a:rPr lang="en-US" altLang="ja-JP" sz="1800" b="1" dirty="0">
                <a:latin typeface="Century Gothic" panose="020B0502020202020204" pitchFamily="34" charset="0"/>
                <a:ea typeface="+mn-ea"/>
              </a:rPr>
              <a:t>indirect heating method </a:t>
            </a:r>
            <a:r>
              <a:rPr lang="en-US" altLang="ja-JP" sz="1800" dirty="0">
                <a:latin typeface="Century Gothic" panose="020B0502020202020204" pitchFamily="34" charset="0"/>
                <a:ea typeface="+mn-ea"/>
              </a:rPr>
              <a:t>is used, in which the object to be heated is placed in a conductive container and heat is transferred by inductively heating the container</a:t>
            </a:r>
            <a:endParaRPr lang="ja-JP" altLang="en-US" sz="1800" dirty="0">
              <a:latin typeface="Century Gothic" panose="020B0502020202020204" pitchFamily="34" charset="0"/>
              <a:ea typeface="+mn-ea"/>
            </a:endParaRPr>
          </a:p>
        </p:txBody>
      </p:sp>
      <p:sp>
        <p:nvSpPr>
          <p:cNvPr id="4" name="テキスト ボックス 14">
            <a:extLst>
              <a:ext uri="{FF2B5EF4-FFF2-40B4-BE49-F238E27FC236}">
                <a16:creationId xmlns:a16="http://schemas.microsoft.com/office/drawing/2014/main" id="{789218DC-CB25-ACBB-43FD-EA1D5139FE13}"/>
              </a:ext>
            </a:extLst>
          </p:cNvPr>
          <p:cNvSpPr txBox="1"/>
          <p:nvPr/>
        </p:nvSpPr>
        <p:spPr>
          <a:xfrm>
            <a:off x="6205714" y="5543185"/>
            <a:ext cx="5430524" cy="2031325"/>
          </a:xfrm>
          <a:prstGeom prst="rect">
            <a:avLst/>
          </a:prstGeom>
          <a:noFill/>
          <a:ln w="25400" cmpd="dbl">
            <a:noFill/>
          </a:ln>
        </p:spPr>
        <p:txBody>
          <a:bodyPr wrap="square">
            <a:spAutoFit/>
          </a:bodyPr>
          <a:lstStyle/>
          <a:p>
            <a:r>
              <a:rPr lang="en-US" altLang="ja-JP" sz="1800" b="1" dirty="0">
                <a:solidFill>
                  <a:schemeClr val="tx1"/>
                </a:solidFill>
                <a:latin typeface="Century Gothic" panose="020B0502020202020204" pitchFamily="34" charset="0"/>
                <a:ea typeface="+mn-ea"/>
              </a:rPr>
              <a:t>In the case of heating magnetic materials, the phenomenon of rapid heating due to the heat generated in the conductor by hysteresis loss (the amount of heat generated as each molecule in the magnetic material vibrates and friction due to the AC magnetic flux) in addition to eddy current is used.</a:t>
            </a:r>
            <a:endParaRPr lang="ja-JP" altLang="en-US" sz="1800" b="1" dirty="0">
              <a:solidFill>
                <a:schemeClr val="tx1"/>
              </a:solidFill>
              <a:latin typeface="Century Gothic" panose="020B0502020202020204" pitchFamily="34" charset="0"/>
              <a:ea typeface="+mn-ea"/>
            </a:endParaRPr>
          </a:p>
        </p:txBody>
      </p:sp>
      <p:pic>
        <p:nvPicPr>
          <p:cNvPr id="5" name="図 12">
            <a:extLst>
              <a:ext uri="{FF2B5EF4-FFF2-40B4-BE49-F238E27FC236}">
                <a16:creationId xmlns:a16="http://schemas.microsoft.com/office/drawing/2014/main" id="{52DBFE45-BAED-9C3E-2D9B-2E12BFA307C6}"/>
              </a:ext>
            </a:extLst>
          </p:cNvPr>
          <p:cNvPicPr>
            <a:picLocks noChangeAspect="1"/>
          </p:cNvPicPr>
          <p:nvPr/>
        </p:nvPicPr>
        <p:blipFill>
          <a:blip r:embed="rId3"/>
          <a:stretch>
            <a:fillRect/>
          </a:stretch>
        </p:blipFill>
        <p:spPr>
          <a:xfrm>
            <a:off x="860207" y="3232096"/>
            <a:ext cx="4342414" cy="4342414"/>
          </a:xfrm>
          <a:prstGeom prst="rect">
            <a:avLst/>
          </a:prstGeom>
        </p:spPr>
      </p:pic>
      <p:sp>
        <p:nvSpPr>
          <p:cNvPr id="6" name="テキスト ボックス 3">
            <a:extLst>
              <a:ext uri="{FF2B5EF4-FFF2-40B4-BE49-F238E27FC236}">
                <a16:creationId xmlns:a16="http://schemas.microsoft.com/office/drawing/2014/main" id="{CBDA1A66-1987-5A9C-9B43-6E427EFF1B6E}"/>
              </a:ext>
            </a:extLst>
          </p:cNvPr>
          <p:cNvSpPr txBox="1"/>
          <p:nvPr/>
        </p:nvSpPr>
        <p:spPr>
          <a:xfrm>
            <a:off x="3318327" y="3247355"/>
            <a:ext cx="1431637" cy="461665"/>
          </a:xfrm>
          <a:prstGeom prst="rect">
            <a:avLst/>
          </a:prstGeom>
          <a:solidFill>
            <a:schemeClr val="bg1"/>
          </a:solidFill>
        </p:spPr>
        <p:txBody>
          <a:bodyPr wrap="square">
            <a:spAutoFit/>
          </a:bodyPr>
          <a:lstStyle/>
          <a:p>
            <a:r>
              <a:rPr lang="en-US" altLang="ja-JP" sz="1200" b="1" kern="0" dirty="0">
                <a:latin typeface="Century Gothic" panose="020B0502020202020204" pitchFamily="34" charset="0"/>
                <a:ea typeface="Meiryo UI" panose="020B0604030504040204" pitchFamily="50" charset="-128"/>
                <a:cs typeface="+mj-cs"/>
              </a:rPr>
              <a:t>Alternating magnetic field</a:t>
            </a:r>
            <a:endParaRPr lang="ja-JP" altLang="en-US" sz="1200" b="1" kern="0" dirty="0">
              <a:latin typeface="Century Gothic" panose="020B0502020202020204" pitchFamily="34" charset="0"/>
              <a:ea typeface="Meiryo UI" panose="020B0604030504040204" pitchFamily="50" charset="-128"/>
              <a:cs typeface="+mj-cs"/>
            </a:endParaRPr>
          </a:p>
        </p:txBody>
      </p:sp>
      <p:sp>
        <p:nvSpPr>
          <p:cNvPr id="7" name="テキスト ボックス 4">
            <a:extLst>
              <a:ext uri="{FF2B5EF4-FFF2-40B4-BE49-F238E27FC236}">
                <a16:creationId xmlns:a16="http://schemas.microsoft.com/office/drawing/2014/main" id="{421A9F4F-C475-6862-521B-726943C9E304}"/>
              </a:ext>
            </a:extLst>
          </p:cNvPr>
          <p:cNvSpPr txBox="1"/>
          <p:nvPr/>
        </p:nvSpPr>
        <p:spPr>
          <a:xfrm>
            <a:off x="3554317" y="4371584"/>
            <a:ext cx="754705" cy="461665"/>
          </a:xfrm>
          <a:prstGeom prst="rect">
            <a:avLst/>
          </a:prstGeom>
          <a:solidFill>
            <a:schemeClr val="bg1"/>
          </a:solidFill>
        </p:spPr>
        <p:txBody>
          <a:bodyPr wrap="square">
            <a:spAutoFit/>
          </a:bodyPr>
          <a:lstStyle/>
          <a:p>
            <a:r>
              <a:rPr lang="en-US" altLang="ja-JP" sz="1200" b="1" kern="0" dirty="0">
                <a:latin typeface="Century Gothic" panose="020B0502020202020204" pitchFamily="34" charset="0"/>
                <a:ea typeface="Meiryo UI" panose="020B0604030504040204" pitchFamily="50" charset="-128"/>
                <a:cs typeface="+mj-cs"/>
              </a:rPr>
              <a:t>Eddy </a:t>
            </a:r>
          </a:p>
          <a:p>
            <a:r>
              <a:rPr lang="en-US" altLang="ja-JP" sz="1200" b="1" kern="0" dirty="0">
                <a:latin typeface="Century Gothic" panose="020B0502020202020204" pitchFamily="34" charset="0"/>
                <a:ea typeface="Meiryo UI" panose="020B0604030504040204" pitchFamily="50" charset="-128"/>
                <a:cs typeface="+mj-cs"/>
              </a:rPr>
              <a:t>Current</a:t>
            </a:r>
            <a:endParaRPr lang="ja-JP" altLang="en-US" sz="1200" b="1" kern="0" dirty="0">
              <a:latin typeface="Century Gothic" panose="020B0502020202020204" pitchFamily="34" charset="0"/>
              <a:ea typeface="Meiryo UI" panose="020B0604030504040204" pitchFamily="50" charset="-128"/>
              <a:cs typeface="+mj-cs"/>
            </a:endParaRPr>
          </a:p>
        </p:txBody>
      </p:sp>
      <p:sp>
        <p:nvSpPr>
          <p:cNvPr id="11" name="テキスト ボックス 6">
            <a:extLst>
              <a:ext uri="{FF2B5EF4-FFF2-40B4-BE49-F238E27FC236}">
                <a16:creationId xmlns:a16="http://schemas.microsoft.com/office/drawing/2014/main" id="{CEB16772-43C5-9AE1-B07B-CB76AA07C547}"/>
              </a:ext>
            </a:extLst>
          </p:cNvPr>
          <p:cNvSpPr txBox="1"/>
          <p:nvPr/>
        </p:nvSpPr>
        <p:spPr>
          <a:xfrm>
            <a:off x="3614181" y="5403303"/>
            <a:ext cx="1135783" cy="276999"/>
          </a:xfrm>
          <a:prstGeom prst="rect">
            <a:avLst/>
          </a:prstGeom>
          <a:solidFill>
            <a:schemeClr val="bg1"/>
          </a:solidFill>
        </p:spPr>
        <p:txBody>
          <a:bodyPr wrap="square">
            <a:spAutoFit/>
          </a:bodyPr>
          <a:lstStyle/>
          <a:p>
            <a:r>
              <a:rPr lang="en-US" altLang="ja-JP" sz="1200" b="1" kern="0" dirty="0">
                <a:latin typeface="Century Gothic" panose="020B0502020202020204" pitchFamily="34" charset="0"/>
                <a:ea typeface="Meiryo UI" panose="020B0604030504040204" pitchFamily="50" charset="-128"/>
                <a:cs typeface="+mj-cs"/>
              </a:rPr>
              <a:t>Heating Coil</a:t>
            </a:r>
            <a:endParaRPr lang="ja-JP" altLang="en-US" sz="1200" b="1" kern="0" dirty="0">
              <a:latin typeface="Century Gothic" panose="020B0502020202020204" pitchFamily="34" charset="0"/>
              <a:ea typeface="Meiryo UI" panose="020B0604030504040204" pitchFamily="50" charset="-128"/>
              <a:cs typeface="+mj-cs"/>
            </a:endParaRPr>
          </a:p>
        </p:txBody>
      </p:sp>
      <p:sp>
        <p:nvSpPr>
          <p:cNvPr id="12" name="テキスト ボックス 5">
            <a:extLst>
              <a:ext uri="{FF2B5EF4-FFF2-40B4-BE49-F238E27FC236}">
                <a16:creationId xmlns:a16="http://schemas.microsoft.com/office/drawing/2014/main" id="{A217096B-134B-052A-1B41-B0EE1B2BC8C7}"/>
              </a:ext>
            </a:extLst>
          </p:cNvPr>
          <p:cNvSpPr txBox="1"/>
          <p:nvPr/>
        </p:nvSpPr>
        <p:spPr>
          <a:xfrm>
            <a:off x="3614181" y="5981074"/>
            <a:ext cx="1262049" cy="646331"/>
          </a:xfrm>
          <a:prstGeom prst="rect">
            <a:avLst/>
          </a:prstGeom>
          <a:solidFill>
            <a:schemeClr val="bg1"/>
          </a:solidFill>
        </p:spPr>
        <p:txBody>
          <a:bodyPr wrap="square">
            <a:spAutoFit/>
          </a:bodyPr>
          <a:lstStyle/>
          <a:p>
            <a:r>
              <a:rPr lang="en-US" altLang="ja-JP" sz="1200" b="1" kern="0" dirty="0">
                <a:latin typeface="Century Gothic" panose="020B0502020202020204" pitchFamily="34" charset="0"/>
                <a:ea typeface="Meiryo UI" panose="020B0604030504040204" pitchFamily="50" charset="-128"/>
                <a:cs typeface="+mj-cs"/>
              </a:rPr>
              <a:t>Object to be heated</a:t>
            </a:r>
          </a:p>
          <a:p>
            <a:r>
              <a:rPr lang="en-US" altLang="ja-JP" sz="1200" b="1" kern="0" dirty="0">
                <a:latin typeface="Century Gothic" panose="020B0502020202020204" pitchFamily="34" charset="0"/>
                <a:ea typeface="Meiryo UI" panose="020B0604030504040204" pitchFamily="50" charset="-128"/>
                <a:cs typeface="+mj-cs"/>
              </a:rPr>
              <a:t>(Work)</a:t>
            </a:r>
            <a:endParaRPr lang="ja-JP" altLang="en-US" sz="1200" b="1" kern="0" dirty="0">
              <a:latin typeface="Century Gothic" panose="020B0502020202020204" pitchFamily="34" charset="0"/>
              <a:ea typeface="Meiryo UI" panose="020B0604030504040204" pitchFamily="50" charset="-128"/>
              <a:cs typeface="+mj-cs"/>
            </a:endParaRPr>
          </a:p>
        </p:txBody>
      </p:sp>
      <p:sp>
        <p:nvSpPr>
          <p:cNvPr id="13" name="テキスト ボックス 5">
            <a:extLst>
              <a:ext uri="{FF2B5EF4-FFF2-40B4-BE49-F238E27FC236}">
                <a16:creationId xmlns:a16="http://schemas.microsoft.com/office/drawing/2014/main" id="{7E68E4F3-44DA-A8E4-3301-9FEECF37867B}"/>
              </a:ext>
            </a:extLst>
          </p:cNvPr>
          <p:cNvSpPr txBox="1"/>
          <p:nvPr/>
        </p:nvSpPr>
        <p:spPr>
          <a:xfrm flipH="1">
            <a:off x="1450428" y="5007492"/>
            <a:ext cx="236482" cy="1068619"/>
          </a:xfrm>
          <a:prstGeom prst="rect">
            <a:avLst/>
          </a:prstGeom>
          <a:solidFill>
            <a:schemeClr val="bg1"/>
          </a:solidFill>
        </p:spPr>
        <p:txBody>
          <a:bodyPr wrap="square">
            <a:spAutoFit/>
          </a:bodyPr>
          <a:lstStyle/>
          <a:p>
            <a:endParaRPr lang="ja-JP" altLang="en-US" sz="1200" kern="0" dirty="0">
              <a:latin typeface="HGP創英角ｺﾞｼｯｸUB" panose="020B0900000000000000" pitchFamily="50" charset="-128"/>
              <a:ea typeface="Meiryo UI" panose="020B0604030504040204" pitchFamily="50" charset="-128"/>
              <a:cs typeface="+mj-cs"/>
            </a:endParaRPr>
          </a:p>
        </p:txBody>
      </p:sp>
    </p:spTree>
    <p:extLst>
      <p:ext uri="{BB962C8B-B14F-4D97-AF65-F5344CB8AC3E}">
        <p14:creationId xmlns:p14="http://schemas.microsoft.com/office/powerpoint/2010/main" val="21969186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pic>
        <p:nvPicPr>
          <p:cNvPr id="8" name="図 4">
            <a:extLst>
              <a:ext uri="{FF2B5EF4-FFF2-40B4-BE49-F238E27FC236}">
                <a16:creationId xmlns:a16="http://schemas.microsoft.com/office/drawing/2014/main" id="{8980A5B1-3815-3473-0165-2100B44731E6}"/>
              </a:ext>
            </a:extLst>
          </p:cNvPr>
          <p:cNvPicPr>
            <a:picLocks noChangeAspect="1"/>
          </p:cNvPicPr>
          <p:nvPr/>
        </p:nvPicPr>
        <p:blipFill>
          <a:blip r:embed="rId3"/>
          <a:stretch>
            <a:fillRect/>
          </a:stretch>
        </p:blipFill>
        <p:spPr>
          <a:xfrm>
            <a:off x="2220386" y="2534945"/>
            <a:ext cx="6671365" cy="4180393"/>
          </a:xfrm>
          <a:prstGeom prst="rect">
            <a:avLst/>
          </a:prstGeom>
        </p:spPr>
      </p:pic>
      <p:sp>
        <p:nvSpPr>
          <p:cNvPr id="381" name="Google Shape;381;p13"/>
          <p:cNvSpPr/>
          <p:nvPr/>
        </p:nvSpPr>
        <p:spPr>
          <a:xfrm rot="10800000" flipH="1">
            <a:off x="0" y="-6298"/>
            <a:ext cx="9341069" cy="781845"/>
          </a:xfrm>
          <a:prstGeom prst="rect">
            <a:avLst/>
          </a:prstGeom>
          <a:gradFill>
            <a:gsLst>
              <a:gs pos="0">
                <a:srgbClr val="0070C0">
                  <a:alpha val="66666"/>
                </a:srgbClr>
              </a:gs>
              <a:gs pos="100000">
                <a:schemeClr val="lt1"/>
              </a:gs>
            </a:gsLst>
            <a:lin ang="0" scaled="0"/>
          </a:gradFill>
          <a:ln>
            <a:noFill/>
          </a:ln>
        </p:spPr>
        <p:txBody>
          <a:bodyPr spcFirstLastPara="1" wrap="square" lIns="91425" tIns="45700" rIns="91425" bIns="45700" anchor="ctr" anchorCtr="0">
            <a:noAutofit/>
          </a:bodyPr>
          <a:lstStyle/>
          <a:p>
            <a:pPr algn="ctr"/>
            <a:endParaRPr sz="1800">
              <a:solidFill>
                <a:schemeClr val="lt1"/>
              </a:solidFill>
              <a:latin typeface="Calibri"/>
              <a:ea typeface="Calibri"/>
              <a:cs typeface="Calibri"/>
              <a:sym typeface="Calibri"/>
            </a:endParaRPr>
          </a:p>
        </p:txBody>
      </p:sp>
      <p:sp>
        <p:nvSpPr>
          <p:cNvPr id="382" name="Google Shape;382;p13"/>
          <p:cNvSpPr txBox="1"/>
          <p:nvPr/>
        </p:nvSpPr>
        <p:spPr>
          <a:xfrm>
            <a:off x="173420" y="95496"/>
            <a:ext cx="7516500" cy="584735"/>
          </a:xfrm>
          <a:prstGeom prst="rect">
            <a:avLst/>
          </a:prstGeom>
          <a:noFill/>
          <a:ln>
            <a:noFill/>
          </a:ln>
        </p:spPr>
        <p:txBody>
          <a:bodyPr spcFirstLastPara="1" wrap="square" lIns="91425" tIns="45700" rIns="91425" bIns="45700" anchor="t" anchorCtr="0">
            <a:spAutoFit/>
          </a:bodyPr>
          <a:lstStyle/>
          <a:p>
            <a:r>
              <a:rPr lang="en-US" sz="3200" b="1" dirty="0">
                <a:solidFill>
                  <a:schemeClr val="dk1"/>
                </a:solidFill>
                <a:latin typeface="Century Gothic"/>
                <a:sym typeface="Century Gothic"/>
              </a:rPr>
              <a:t>What is Eddy Current?</a:t>
            </a:r>
            <a:endParaRPr dirty="0"/>
          </a:p>
        </p:txBody>
      </p:sp>
      <p:sp>
        <p:nvSpPr>
          <p:cNvPr id="2" name="Google Shape;154;p8">
            <a:extLst>
              <a:ext uri="{FF2B5EF4-FFF2-40B4-BE49-F238E27FC236}">
                <a16:creationId xmlns:a16="http://schemas.microsoft.com/office/drawing/2014/main" id="{75AE1629-75A6-510E-7D65-559E1E0978B8}"/>
              </a:ext>
            </a:extLst>
          </p:cNvPr>
          <p:cNvSpPr txBox="1"/>
          <p:nvPr/>
        </p:nvSpPr>
        <p:spPr>
          <a:xfrm>
            <a:off x="375770" y="903770"/>
            <a:ext cx="11533764" cy="1631175"/>
          </a:xfrm>
          <a:prstGeom prst="rect">
            <a:avLst/>
          </a:prstGeom>
          <a:noFill/>
          <a:ln>
            <a:noFill/>
          </a:ln>
        </p:spPr>
        <p:txBody>
          <a:bodyPr spcFirstLastPara="1" wrap="square" lIns="91425" tIns="45700" rIns="91425" bIns="45700" anchor="t" anchorCtr="0">
            <a:spAutoFit/>
          </a:bodyPr>
          <a:lstStyle/>
          <a:p>
            <a:pPr marL="457200" indent="-457200">
              <a:buFont typeface="Wingdings" panose="05000000000000000000" pitchFamily="2" charset="2"/>
              <a:buChar char="q"/>
            </a:pPr>
            <a:r>
              <a:rPr lang="en-US" sz="2000" b="1" dirty="0">
                <a:solidFill>
                  <a:schemeClr val="tx1"/>
                </a:solidFill>
                <a:latin typeface="Century Gothic"/>
                <a:sym typeface="Century Gothic"/>
              </a:rPr>
              <a:t>Eddy current </a:t>
            </a:r>
            <a:r>
              <a:rPr lang="en-US" sz="2000" dirty="0">
                <a:solidFill>
                  <a:schemeClr val="tx1"/>
                </a:solidFill>
                <a:latin typeface="Century Gothic"/>
                <a:sym typeface="Century Gothic"/>
              </a:rPr>
              <a:t>is magnetic field around the coil when an alternating current is applied to the heating coil.  When a metal (object to be heated) is placed in or near the coil, a concentric circular current is generated in the metal in a direction that prevents (cancels out) the magnetic flux change.  This is an eddy current (current in the opposite direction of the coil current).</a:t>
            </a:r>
            <a:endParaRPr dirty="0">
              <a:solidFill>
                <a:schemeClr val="tx1"/>
              </a:solidFill>
            </a:endParaRPr>
          </a:p>
        </p:txBody>
      </p:sp>
      <p:sp>
        <p:nvSpPr>
          <p:cNvPr id="4" name="テキスト ボックス 14">
            <a:extLst>
              <a:ext uri="{FF2B5EF4-FFF2-40B4-BE49-F238E27FC236}">
                <a16:creationId xmlns:a16="http://schemas.microsoft.com/office/drawing/2014/main" id="{789218DC-CB25-ACBB-43FD-EA1D5139FE13}"/>
              </a:ext>
            </a:extLst>
          </p:cNvPr>
          <p:cNvSpPr txBox="1"/>
          <p:nvPr/>
        </p:nvSpPr>
        <p:spPr>
          <a:xfrm>
            <a:off x="364591" y="6901885"/>
            <a:ext cx="11462818" cy="646331"/>
          </a:xfrm>
          <a:prstGeom prst="rect">
            <a:avLst/>
          </a:prstGeom>
          <a:noFill/>
          <a:ln w="25400" cmpd="dbl">
            <a:noFill/>
          </a:ln>
        </p:spPr>
        <p:txBody>
          <a:bodyPr wrap="square">
            <a:spAutoFit/>
          </a:bodyPr>
          <a:lstStyle/>
          <a:p>
            <a:r>
              <a:rPr lang="en-US" altLang="ja-JP" sz="1800" b="1" dirty="0">
                <a:solidFill>
                  <a:schemeClr val="tx1"/>
                </a:solidFill>
                <a:latin typeface="Century Gothic" panose="020B0502020202020204" pitchFamily="34" charset="0"/>
                <a:ea typeface="+mn-ea"/>
              </a:rPr>
              <a:t>Eddy current and the electrical resistance of the metal generate Joule heat (eddy current loss), and the metal rapidly self-heats (principle of induction heating). </a:t>
            </a:r>
            <a:endParaRPr lang="ja-JP" altLang="en-US" sz="1800" b="1" dirty="0">
              <a:solidFill>
                <a:schemeClr val="tx1"/>
              </a:solidFill>
              <a:latin typeface="Century Gothic" panose="020B0502020202020204" pitchFamily="34" charset="0"/>
              <a:ea typeface="+mn-ea"/>
            </a:endParaRPr>
          </a:p>
        </p:txBody>
      </p:sp>
      <p:sp>
        <p:nvSpPr>
          <p:cNvPr id="6" name="テキスト ボックス 3">
            <a:extLst>
              <a:ext uri="{FF2B5EF4-FFF2-40B4-BE49-F238E27FC236}">
                <a16:creationId xmlns:a16="http://schemas.microsoft.com/office/drawing/2014/main" id="{CBDA1A66-1987-5A9C-9B43-6E427EFF1B6E}"/>
              </a:ext>
            </a:extLst>
          </p:cNvPr>
          <p:cNvSpPr txBox="1"/>
          <p:nvPr/>
        </p:nvSpPr>
        <p:spPr>
          <a:xfrm>
            <a:off x="4734521" y="3052945"/>
            <a:ext cx="1643093" cy="276999"/>
          </a:xfrm>
          <a:prstGeom prst="rect">
            <a:avLst/>
          </a:prstGeom>
          <a:solidFill>
            <a:schemeClr val="bg1"/>
          </a:solidFill>
        </p:spPr>
        <p:txBody>
          <a:bodyPr wrap="square">
            <a:spAutoFit/>
          </a:bodyPr>
          <a:lstStyle/>
          <a:p>
            <a:r>
              <a:rPr lang="en-US" altLang="ja-JP" sz="1200" b="1" kern="0" dirty="0">
                <a:latin typeface="Century Gothic" panose="020B0502020202020204" pitchFamily="34" charset="0"/>
                <a:ea typeface="Meiryo UI" panose="020B0604030504040204" pitchFamily="50" charset="-128"/>
                <a:cs typeface="+mj-cs"/>
              </a:rPr>
              <a:t>Magnetic Field</a:t>
            </a:r>
            <a:endParaRPr lang="ja-JP" altLang="en-US" sz="1200" b="1" kern="0" dirty="0">
              <a:latin typeface="Century Gothic" panose="020B0502020202020204" pitchFamily="34" charset="0"/>
              <a:ea typeface="Meiryo UI" panose="020B0604030504040204" pitchFamily="50" charset="-128"/>
              <a:cs typeface="+mj-cs"/>
            </a:endParaRPr>
          </a:p>
        </p:txBody>
      </p:sp>
      <p:sp>
        <p:nvSpPr>
          <p:cNvPr id="7" name="テキスト ボックス 4">
            <a:extLst>
              <a:ext uri="{FF2B5EF4-FFF2-40B4-BE49-F238E27FC236}">
                <a16:creationId xmlns:a16="http://schemas.microsoft.com/office/drawing/2014/main" id="{421A9F4F-C475-6862-521B-726943C9E304}"/>
              </a:ext>
            </a:extLst>
          </p:cNvPr>
          <p:cNvSpPr txBox="1"/>
          <p:nvPr/>
        </p:nvSpPr>
        <p:spPr>
          <a:xfrm>
            <a:off x="3273642" y="3423218"/>
            <a:ext cx="2423016" cy="276999"/>
          </a:xfrm>
          <a:prstGeom prst="rect">
            <a:avLst/>
          </a:prstGeom>
          <a:solidFill>
            <a:schemeClr val="bg1"/>
          </a:solidFill>
        </p:spPr>
        <p:txBody>
          <a:bodyPr wrap="square">
            <a:spAutoFit/>
          </a:bodyPr>
          <a:lstStyle/>
          <a:p>
            <a:r>
              <a:rPr lang="en-US" altLang="ja-JP" sz="1200" b="1" dirty="0">
                <a:latin typeface="Century Gothic" panose="020B0502020202020204" pitchFamily="34" charset="0"/>
                <a:ea typeface="Meiryo UI" panose="020B0604030504040204" pitchFamily="50" charset="-128"/>
                <a:cs typeface="+mj-cs"/>
              </a:rPr>
              <a:t>Induced current in work</a:t>
            </a:r>
            <a:endParaRPr lang="ja-JP" altLang="en-US" sz="1200" b="1" kern="0" dirty="0">
              <a:latin typeface="Century Gothic" panose="020B0502020202020204" pitchFamily="34" charset="0"/>
              <a:ea typeface="Meiryo UI" panose="020B0604030504040204" pitchFamily="50" charset="-128"/>
              <a:cs typeface="+mj-cs"/>
            </a:endParaRPr>
          </a:p>
        </p:txBody>
      </p:sp>
      <p:sp>
        <p:nvSpPr>
          <p:cNvPr id="11" name="テキスト ボックス 6">
            <a:extLst>
              <a:ext uri="{FF2B5EF4-FFF2-40B4-BE49-F238E27FC236}">
                <a16:creationId xmlns:a16="http://schemas.microsoft.com/office/drawing/2014/main" id="{CEB16772-43C5-9AE1-B07B-CB76AA07C547}"/>
              </a:ext>
            </a:extLst>
          </p:cNvPr>
          <p:cNvSpPr txBox="1"/>
          <p:nvPr/>
        </p:nvSpPr>
        <p:spPr>
          <a:xfrm>
            <a:off x="6424967" y="3421928"/>
            <a:ext cx="1561164" cy="276999"/>
          </a:xfrm>
          <a:prstGeom prst="rect">
            <a:avLst/>
          </a:prstGeom>
          <a:solidFill>
            <a:schemeClr val="bg1"/>
          </a:solidFill>
        </p:spPr>
        <p:txBody>
          <a:bodyPr wrap="square">
            <a:spAutoFit/>
          </a:bodyPr>
          <a:lstStyle/>
          <a:p>
            <a:r>
              <a:rPr lang="en-US" altLang="ja-JP" sz="1200" b="1" kern="0" dirty="0">
                <a:latin typeface="Century Gothic" panose="020B0502020202020204" pitchFamily="34" charset="0"/>
                <a:ea typeface="Meiryo UI" panose="020B0604030504040204" pitchFamily="50" charset="-128"/>
                <a:cs typeface="+mj-cs"/>
              </a:rPr>
              <a:t>Current in Coil</a:t>
            </a:r>
            <a:endParaRPr lang="ja-JP" altLang="en-US" sz="1200" b="1" kern="0" dirty="0">
              <a:latin typeface="Century Gothic" panose="020B0502020202020204" pitchFamily="34" charset="0"/>
              <a:ea typeface="Meiryo UI" panose="020B0604030504040204" pitchFamily="50" charset="-128"/>
              <a:cs typeface="+mj-cs"/>
            </a:endParaRPr>
          </a:p>
        </p:txBody>
      </p:sp>
      <p:sp>
        <p:nvSpPr>
          <p:cNvPr id="13" name="テキスト ボックス 5">
            <a:extLst>
              <a:ext uri="{FF2B5EF4-FFF2-40B4-BE49-F238E27FC236}">
                <a16:creationId xmlns:a16="http://schemas.microsoft.com/office/drawing/2014/main" id="{7E68E4F3-44DA-A8E4-3301-9FEECF37867B}"/>
              </a:ext>
            </a:extLst>
          </p:cNvPr>
          <p:cNvSpPr txBox="1"/>
          <p:nvPr/>
        </p:nvSpPr>
        <p:spPr>
          <a:xfrm flipH="1">
            <a:off x="1450428" y="5007492"/>
            <a:ext cx="236482" cy="1068619"/>
          </a:xfrm>
          <a:prstGeom prst="rect">
            <a:avLst/>
          </a:prstGeom>
          <a:solidFill>
            <a:schemeClr val="bg1"/>
          </a:solidFill>
        </p:spPr>
        <p:txBody>
          <a:bodyPr wrap="square">
            <a:spAutoFit/>
          </a:bodyPr>
          <a:lstStyle/>
          <a:p>
            <a:endParaRPr lang="ja-JP" altLang="en-US" sz="1200" kern="0" dirty="0">
              <a:latin typeface="HGP創英角ｺﾞｼｯｸUB" panose="020B0900000000000000" pitchFamily="50" charset="-128"/>
              <a:ea typeface="Meiryo UI" panose="020B0604030504040204" pitchFamily="50" charset="-128"/>
              <a:cs typeface="+mj-cs"/>
            </a:endParaRPr>
          </a:p>
        </p:txBody>
      </p:sp>
    </p:spTree>
    <p:extLst>
      <p:ext uri="{BB962C8B-B14F-4D97-AF65-F5344CB8AC3E}">
        <p14:creationId xmlns:p14="http://schemas.microsoft.com/office/powerpoint/2010/main" val="21250203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pic>
        <p:nvPicPr>
          <p:cNvPr id="18" name="図 6">
            <a:extLst>
              <a:ext uri="{FF2B5EF4-FFF2-40B4-BE49-F238E27FC236}">
                <a16:creationId xmlns:a16="http://schemas.microsoft.com/office/drawing/2014/main" id="{9F6428F4-DD68-A8CB-D6A7-8A5553FAFD76}"/>
              </a:ext>
            </a:extLst>
          </p:cNvPr>
          <p:cNvPicPr>
            <a:picLocks noChangeAspect="1"/>
          </p:cNvPicPr>
          <p:nvPr/>
        </p:nvPicPr>
        <p:blipFill>
          <a:blip r:embed="rId3"/>
          <a:stretch>
            <a:fillRect/>
          </a:stretch>
        </p:blipFill>
        <p:spPr>
          <a:xfrm>
            <a:off x="911970" y="2504611"/>
            <a:ext cx="4009950" cy="4205993"/>
          </a:xfrm>
          <a:prstGeom prst="rect">
            <a:avLst/>
          </a:prstGeom>
        </p:spPr>
      </p:pic>
      <p:sp>
        <p:nvSpPr>
          <p:cNvPr id="381" name="Google Shape;381;p13"/>
          <p:cNvSpPr/>
          <p:nvPr/>
        </p:nvSpPr>
        <p:spPr>
          <a:xfrm rot="10800000" flipH="1">
            <a:off x="0" y="-6298"/>
            <a:ext cx="9341069" cy="781845"/>
          </a:xfrm>
          <a:prstGeom prst="rect">
            <a:avLst/>
          </a:prstGeom>
          <a:gradFill>
            <a:gsLst>
              <a:gs pos="0">
                <a:srgbClr val="0070C0">
                  <a:alpha val="66666"/>
                </a:srgbClr>
              </a:gs>
              <a:gs pos="100000">
                <a:schemeClr val="lt1"/>
              </a:gs>
            </a:gsLst>
            <a:lin ang="0" scaled="0"/>
          </a:gradFill>
          <a:ln>
            <a:noFill/>
          </a:ln>
        </p:spPr>
        <p:txBody>
          <a:bodyPr spcFirstLastPara="1" wrap="square" lIns="91425" tIns="45700" rIns="91425" bIns="45700" anchor="ctr" anchorCtr="0">
            <a:noAutofit/>
          </a:bodyPr>
          <a:lstStyle/>
          <a:p>
            <a:pPr algn="ctr"/>
            <a:endParaRPr sz="1800">
              <a:solidFill>
                <a:schemeClr val="lt1"/>
              </a:solidFill>
              <a:latin typeface="Calibri"/>
              <a:ea typeface="Calibri"/>
              <a:cs typeface="Calibri"/>
              <a:sym typeface="Calibri"/>
            </a:endParaRPr>
          </a:p>
        </p:txBody>
      </p:sp>
      <p:sp>
        <p:nvSpPr>
          <p:cNvPr id="382" name="Google Shape;382;p13"/>
          <p:cNvSpPr txBox="1"/>
          <p:nvPr/>
        </p:nvSpPr>
        <p:spPr>
          <a:xfrm>
            <a:off x="173420" y="95496"/>
            <a:ext cx="7516500" cy="584735"/>
          </a:xfrm>
          <a:prstGeom prst="rect">
            <a:avLst/>
          </a:prstGeom>
          <a:noFill/>
          <a:ln>
            <a:noFill/>
          </a:ln>
        </p:spPr>
        <p:txBody>
          <a:bodyPr spcFirstLastPara="1" wrap="square" lIns="91425" tIns="45700" rIns="91425" bIns="45700" anchor="t" anchorCtr="0">
            <a:spAutoFit/>
          </a:bodyPr>
          <a:lstStyle/>
          <a:p>
            <a:r>
              <a:rPr lang="en-US" sz="3200" b="1" dirty="0">
                <a:solidFill>
                  <a:schemeClr val="dk1"/>
                </a:solidFill>
                <a:latin typeface="Century Gothic"/>
                <a:sym typeface="Century Gothic"/>
              </a:rPr>
              <a:t>What is Skin Effect?</a:t>
            </a:r>
            <a:endParaRPr dirty="0"/>
          </a:p>
        </p:txBody>
      </p:sp>
      <p:sp>
        <p:nvSpPr>
          <p:cNvPr id="2" name="Google Shape;154;p8">
            <a:extLst>
              <a:ext uri="{FF2B5EF4-FFF2-40B4-BE49-F238E27FC236}">
                <a16:creationId xmlns:a16="http://schemas.microsoft.com/office/drawing/2014/main" id="{75AE1629-75A6-510E-7D65-559E1E0978B8}"/>
              </a:ext>
            </a:extLst>
          </p:cNvPr>
          <p:cNvSpPr txBox="1"/>
          <p:nvPr/>
        </p:nvSpPr>
        <p:spPr>
          <a:xfrm>
            <a:off x="375770" y="903770"/>
            <a:ext cx="11533764" cy="1631175"/>
          </a:xfrm>
          <a:prstGeom prst="rect">
            <a:avLst/>
          </a:prstGeom>
          <a:noFill/>
          <a:ln>
            <a:noFill/>
          </a:ln>
        </p:spPr>
        <p:txBody>
          <a:bodyPr spcFirstLastPara="1" wrap="square" lIns="91425" tIns="45700" rIns="91425" bIns="45700" anchor="t" anchorCtr="0">
            <a:spAutoFit/>
          </a:bodyPr>
          <a:lstStyle/>
          <a:p>
            <a:pPr marL="457200" indent="-457200">
              <a:buFont typeface="Wingdings" panose="05000000000000000000" pitchFamily="2" charset="2"/>
              <a:buChar char="q"/>
            </a:pPr>
            <a:r>
              <a:rPr lang="en-US" sz="2000" b="1" dirty="0">
                <a:solidFill>
                  <a:schemeClr val="tx1"/>
                </a:solidFill>
                <a:latin typeface="Century Gothic"/>
                <a:sym typeface="Century Gothic"/>
              </a:rPr>
              <a:t>Skin effect </a:t>
            </a:r>
            <a:r>
              <a:rPr lang="en-US" sz="2000" dirty="0">
                <a:solidFill>
                  <a:schemeClr val="tx1"/>
                </a:solidFill>
                <a:latin typeface="Century Gothic" panose="020B0502020202020204" pitchFamily="34" charset="0"/>
                <a:sym typeface="Century Gothic"/>
              </a:rPr>
              <a:t>is a </a:t>
            </a:r>
            <a:r>
              <a:rPr lang="en-US" altLang="ja-JP" sz="2000" dirty="0">
                <a:solidFill>
                  <a:srgbClr val="333333"/>
                </a:solidFill>
                <a:latin typeface="Century Gothic" panose="020B0502020202020204" pitchFamily="34" charset="0"/>
                <a:ea typeface="+mn-ea"/>
              </a:rPr>
              <a:t>phenomenon in which eddy currents are larger near the surface and exponentially smaller toward the interior.</a:t>
            </a:r>
            <a:r>
              <a:rPr lang="ja-JP" altLang="en-US" sz="2000" b="0" i="0" dirty="0">
                <a:solidFill>
                  <a:srgbClr val="333333"/>
                </a:solidFill>
                <a:effectLst/>
                <a:latin typeface="Century Gothic" panose="020B0502020202020204" pitchFamily="34" charset="0"/>
                <a:ea typeface="+mn-ea"/>
              </a:rPr>
              <a:t> </a:t>
            </a:r>
            <a:r>
              <a:rPr lang="en-US" altLang="ja-JP" sz="2000" dirty="0">
                <a:solidFill>
                  <a:srgbClr val="333333"/>
                </a:solidFill>
                <a:latin typeface="Century Gothic" panose="020B0502020202020204" pitchFamily="34" charset="0"/>
                <a:ea typeface="+mn-ea"/>
              </a:rPr>
              <a:t>The point at which the eddy current density decreases to 0.368 times the current density at the surface is called the penetration depth δ. Approximately 90% of the self-heating occurs from the surface to this </a:t>
            </a:r>
            <a:r>
              <a:rPr lang="ja-JP" altLang="en-US" sz="2000" b="0" i="0" dirty="0">
                <a:solidFill>
                  <a:srgbClr val="333333"/>
                </a:solidFill>
                <a:effectLst/>
                <a:latin typeface="Century Gothic" panose="020B0502020202020204" pitchFamily="34" charset="0"/>
                <a:ea typeface="+mn-ea"/>
              </a:rPr>
              <a:t>。</a:t>
            </a:r>
            <a:r>
              <a:rPr lang="en-US" altLang="ja-JP" sz="2000" b="0" i="0" dirty="0">
                <a:solidFill>
                  <a:srgbClr val="333333"/>
                </a:solidFill>
                <a:effectLst/>
                <a:latin typeface="Century Gothic" panose="020B0502020202020204" pitchFamily="34" charset="0"/>
                <a:ea typeface="+mn-ea"/>
              </a:rPr>
              <a:t>The penetration depth δ is inversely proportional to the square root of frequency.</a:t>
            </a:r>
            <a:endParaRPr dirty="0">
              <a:solidFill>
                <a:schemeClr val="tx1"/>
              </a:solidFill>
              <a:latin typeface="Century Gothic" panose="020B0502020202020204" pitchFamily="34" charset="0"/>
            </a:endParaRPr>
          </a:p>
        </p:txBody>
      </p:sp>
      <p:sp>
        <p:nvSpPr>
          <p:cNvPr id="4" name="テキスト ボックス 14">
            <a:extLst>
              <a:ext uri="{FF2B5EF4-FFF2-40B4-BE49-F238E27FC236}">
                <a16:creationId xmlns:a16="http://schemas.microsoft.com/office/drawing/2014/main" id="{789218DC-CB25-ACBB-43FD-EA1D5139FE13}"/>
              </a:ext>
            </a:extLst>
          </p:cNvPr>
          <p:cNvSpPr txBox="1"/>
          <p:nvPr/>
        </p:nvSpPr>
        <p:spPr>
          <a:xfrm>
            <a:off x="375770" y="7045092"/>
            <a:ext cx="11462818" cy="646331"/>
          </a:xfrm>
          <a:prstGeom prst="rect">
            <a:avLst/>
          </a:prstGeom>
          <a:noFill/>
          <a:ln w="25400" cmpd="dbl">
            <a:noFill/>
          </a:ln>
        </p:spPr>
        <p:txBody>
          <a:bodyPr wrap="square">
            <a:spAutoFit/>
          </a:bodyPr>
          <a:lstStyle/>
          <a:p>
            <a:r>
              <a:rPr lang="en-US" altLang="ja-JP" sz="1800" b="1" dirty="0">
                <a:solidFill>
                  <a:schemeClr val="tx1"/>
                </a:solidFill>
                <a:latin typeface="Century Gothic" panose="020B0502020202020204" pitchFamily="34" charset="0"/>
                <a:ea typeface="+mn-ea"/>
              </a:rPr>
              <a:t>Eddy current cancel each other at the center and strengthen each other on the outside so that all currents are concentrated on the conductor skin.  The higher the frequency, the stronger this effect is. </a:t>
            </a:r>
            <a:endParaRPr lang="ja-JP" altLang="en-US" sz="1800" b="1" dirty="0">
              <a:solidFill>
                <a:schemeClr val="tx1"/>
              </a:solidFill>
              <a:latin typeface="Century Gothic" panose="020B0502020202020204" pitchFamily="34" charset="0"/>
              <a:ea typeface="+mn-ea"/>
            </a:endParaRPr>
          </a:p>
        </p:txBody>
      </p:sp>
      <p:sp>
        <p:nvSpPr>
          <p:cNvPr id="11" name="テキスト ボックス 6">
            <a:extLst>
              <a:ext uri="{FF2B5EF4-FFF2-40B4-BE49-F238E27FC236}">
                <a16:creationId xmlns:a16="http://schemas.microsoft.com/office/drawing/2014/main" id="{CEB16772-43C5-9AE1-B07B-CB76AA07C547}"/>
              </a:ext>
            </a:extLst>
          </p:cNvPr>
          <p:cNvSpPr txBox="1"/>
          <p:nvPr/>
        </p:nvSpPr>
        <p:spPr>
          <a:xfrm>
            <a:off x="2326796" y="2664802"/>
            <a:ext cx="1842248" cy="523220"/>
          </a:xfrm>
          <a:prstGeom prst="rect">
            <a:avLst/>
          </a:prstGeom>
          <a:solidFill>
            <a:schemeClr val="bg1"/>
          </a:solidFill>
        </p:spPr>
        <p:txBody>
          <a:bodyPr wrap="square">
            <a:spAutoFit/>
          </a:bodyPr>
          <a:lstStyle/>
          <a:p>
            <a:r>
              <a:rPr lang="en-US" altLang="ja-JP" b="1" kern="0" dirty="0">
                <a:latin typeface="Century Gothic" panose="020B0502020202020204" pitchFamily="34" charset="0"/>
                <a:ea typeface="Meiryo UI" panose="020B0604030504040204" pitchFamily="50" charset="-128"/>
                <a:cs typeface="+mj-cs"/>
              </a:rPr>
              <a:t>Diameter of object to be heated</a:t>
            </a:r>
            <a:endParaRPr lang="ja-JP" altLang="en-US" b="1" kern="0" dirty="0">
              <a:latin typeface="Century Gothic" panose="020B0502020202020204" pitchFamily="34" charset="0"/>
              <a:ea typeface="Meiryo UI" panose="020B0604030504040204" pitchFamily="50" charset="-128"/>
              <a:cs typeface="+mj-cs"/>
            </a:endParaRPr>
          </a:p>
        </p:txBody>
      </p:sp>
      <p:sp>
        <p:nvSpPr>
          <p:cNvPr id="3" name="正方形/長方形 20">
            <a:extLst>
              <a:ext uri="{FF2B5EF4-FFF2-40B4-BE49-F238E27FC236}">
                <a16:creationId xmlns:a16="http://schemas.microsoft.com/office/drawing/2014/main" id="{0BE1D18D-9FF1-D044-CF51-F46D2B63283A}"/>
              </a:ext>
            </a:extLst>
          </p:cNvPr>
          <p:cNvSpPr/>
          <p:nvPr/>
        </p:nvSpPr>
        <p:spPr>
          <a:xfrm>
            <a:off x="5598997" y="3456311"/>
            <a:ext cx="4358287" cy="2027233"/>
          </a:xfrm>
          <a:prstGeom prst="rect">
            <a:avLst/>
          </a:prstGeom>
          <a:noFill/>
          <a:ln w="31750" cmpd="dbl">
            <a:solidFill>
              <a:schemeClr val="accent5">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400" b="1" dirty="0">
              <a:solidFill>
                <a:srgbClr val="FF0000"/>
              </a:solidFill>
              <a:latin typeface="+mn-ea"/>
            </a:endParaRPr>
          </a:p>
        </p:txBody>
      </p:sp>
      <p:grpSp>
        <p:nvGrpSpPr>
          <p:cNvPr id="5" name="グループ化 19">
            <a:extLst>
              <a:ext uri="{FF2B5EF4-FFF2-40B4-BE49-F238E27FC236}">
                <a16:creationId xmlns:a16="http://schemas.microsoft.com/office/drawing/2014/main" id="{9D04BF9B-2B45-05D3-83F0-9B1E6210AC3D}"/>
              </a:ext>
            </a:extLst>
          </p:cNvPr>
          <p:cNvGrpSpPr/>
          <p:nvPr/>
        </p:nvGrpSpPr>
        <p:grpSpPr>
          <a:xfrm>
            <a:off x="5935027" y="3743770"/>
            <a:ext cx="3911341" cy="1584947"/>
            <a:chOff x="3955554" y="2120113"/>
            <a:chExt cx="2911971" cy="1179984"/>
          </a:xfrm>
        </p:grpSpPr>
        <p:pic>
          <p:nvPicPr>
            <p:cNvPr id="9" name="図 15">
              <a:extLst>
                <a:ext uri="{FF2B5EF4-FFF2-40B4-BE49-F238E27FC236}">
                  <a16:creationId xmlns:a16="http://schemas.microsoft.com/office/drawing/2014/main" id="{42A188C1-C8E3-D6DB-A2C6-ACB9D515CB6E}"/>
                </a:ext>
              </a:extLst>
            </p:cNvPr>
            <p:cNvPicPr>
              <a:picLocks noChangeAspect="1"/>
            </p:cNvPicPr>
            <p:nvPr/>
          </p:nvPicPr>
          <p:blipFill rotWithShape="1">
            <a:blip r:embed="rId4"/>
            <a:srcRect r="21328"/>
            <a:stretch/>
          </p:blipFill>
          <p:spPr>
            <a:xfrm>
              <a:off x="5321596" y="2188088"/>
              <a:ext cx="1545929" cy="965398"/>
            </a:xfrm>
            <a:prstGeom prst="rect">
              <a:avLst/>
            </a:prstGeom>
          </p:spPr>
        </p:pic>
        <p:sp>
          <p:nvSpPr>
            <p:cNvPr id="10" name="タイトル 3">
              <a:extLst>
                <a:ext uri="{FF2B5EF4-FFF2-40B4-BE49-F238E27FC236}">
                  <a16:creationId xmlns:a16="http://schemas.microsoft.com/office/drawing/2014/main" id="{3B8B0AE3-6534-5FE3-9082-D6DFE382F47E}"/>
                </a:ext>
              </a:extLst>
            </p:cNvPr>
            <p:cNvSpPr txBox="1">
              <a:spLocks/>
            </p:cNvSpPr>
            <p:nvPr/>
          </p:nvSpPr>
          <p:spPr>
            <a:xfrm>
              <a:off x="3955554" y="2206669"/>
              <a:ext cx="1685926" cy="1093428"/>
            </a:xfrm>
            <a:prstGeom prst="rect">
              <a:avLst/>
            </a:prstGeom>
          </p:spPr>
          <p:txBody>
            <a:bodyPr lIns="108000" anchor="ctr"/>
            <a:lstStyle>
              <a:lvl1pPr algn="l" rtl="0" eaLnBrk="0" fontAlgn="base" hangingPunct="0">
                <a:spcBef>
                  <a:spcPct val="0"/>
                </a:spcBef>
                <a:spcAft>
                  <a:spcPct val="0"/>
                </a:spcAft>
                <a:defRPr kumimoji="1" sz="3200">
                  <a:solidFill>
                    <a:schemeClr val="tx2"/>
                  </a:solidFill>
                  <a:latin typeface="HGP創英角ｺﾞｼｯｸUB" panose="020B0900000000000000" pitchFamily="50" charset="-128"/>
                  <a:ea typeface="HGP創英角ｺﾞｼｯｸUB" panose="020B0900000000000000" pitchFamily="50" charset="-128"/>
                  <a:cs typeface="+mj-cs"/>
                </a:defRPr>
              </a:lvl1pPr>
              <a:lvl2pPr algn="l" rtl="0" eaLnBrk="0" fontAlgn="base" hangingPunct="0">
                <a:spcBef>
                  <a:spcPct val="0"/>
                </a:spcBef>
                <a:spcAft>
                  <a:spcPct val="0"/>
                </a:spcAft>
                <a:defRPr kumimoji="1" sz="3200">
                  <a:solidFill>
                    <a:schemeClr val="tx2"/>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3200">
                  <a:solidFill>
                    <a:schemeClr val="tx2"/>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3200">
                  <a:solidFill>
                    <a:schemeClr val="tx2"/>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3200">
                  <a:solidFill>
                    <a:schemeClr val="tx2"/>
                  </a:solidFill>
                  <a:latin typeface="HGP創英角ｺﾞｼｯｸUB" pitchFamily="50" charset="-128"/>
                  <a:ea typeface="HGP創英角ｺﾞｼｯｸUB"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a:lstStyle>
            <a:p>
              <a:pPr algn="l"/>
              <a:r>
                <a:rPr lang="en-US" altLang="ja-JP" sz="4000" b="0" i="0" dirty="0">
                  <a:solidFill>
                    <a:srgbClr val="333333"/>
                  </a:solidFill>
                  <a:effectLst/>
                  <a:latin typeface="Century Gothic" panose="020B0502020202020204" pitchFamily="34" charset="0"/>
                  <a:ea typeface="+mn-ea"/>
                </a:rPr>
                <a:t>δ=5.03</a:t>
              </a:r>
              <a:endParaRPr lang="ja-JP" altLang="en-US" sz="4000" b="0" i="0" dirty="0">
                <a:solidFill>
                  <a:srgbClr val="333333"/>
                </a:solidFill>
                <a:effectLst/>
                <a:latin typeface="Century Gothic" panose="020B0502020202020204" pitchFamily="34" charset="0"/>
                <a:ea typeface="+mn-ea"/>
              </a:endParaRPr>
            </a:p>
          </p:txBody>
        </p:sp>
        <p:sp>
          <p:nvSpPr>
            <p:cNvPr id="12" name="テキスト ボックス 11">
              <a:extLst>
                <a:ext uri="{FF2B5EF4-FFF2-40B4-BE49-F238E27FC236}">
                  <a16:creationId xmlns:a16="http://schemas.microsoft.com/office/drawing/2014/main" id="{F003AAE7-F594-AB45-705D-9030A86B7963}"/>
                </a:ext>
              </a:extLst>
            </p:cNvPr>
            <p:cNvSpPr txBox="1"/>
            <p:nvPr/>
          </p:nvSpPr>
          <p:spPr>
            <a:xfrm>
              <a:off x="5772761" y="2704888"/>
              <a:ext cx="983305" cy="584775"/>
            </a:xfrm>
            <a:prstGeom prst="rect">
              <a:avLst/>
            </a:prstGeom>
            <a:noFill/>
          </p:spPr>
          <p:txBody>
            <a:bodyPr wrap="square">
              <a:spAutoFit/>
            </a:bodyPr>
            <a:lstStyle/>
            <a:p>
              <a:pPr algn="l">
                <a:spcAft>
                  <a:spcPts val="0"/>
                </a:spcAft>
              </a:pPr>
              <a:r>
                <a:rPr lang="el-GR" altLang="ja-JP" sz="3200" b="0" i="0" dirty="0">
                  <a:solidFill>
                    <a:srgbClr val="333333"/>
                  </a:solidFill>
                  <a:effectLst/>
                  <a:latin typeface="+mn-ea"/>
                  <a:ea typeface="+mn-ea"/>
                </a:rPr>
                <a:t>Μ</a:t>
              </a:r>
              <a:r>
                <a:rPr lang="ja-JP" altLang="en-US" sz="3200" b="0" i="0" dirty="0">
                  <a:solidFill>
                    <a:srgbClr val="333333"/>
                  </a:solidFill>
                  <a:effectLst/>
                  <a:latin typeface="+mn-ea"/>
                  <a:ea typeface="+mn-ea"/>
                </a:rPr>
                <a:t>・</a:t>
              </a:r>
              <a:r>
                <a:rPr lang="en-US" altLang="ja-JP" sz="3200" b="0" i="0" dirty="0">
                  <a:solidFill>
                    <a:srgbClr val="333333"/>
                  </a:solidFill>
                  <a:effectLst/>
                  <a:latin typeface="+mn-ea"/>
                  <a:ea typeface="+mn-ea"/>
                </a:rPr>
                <a:t>ƒ</a:t>
              </a:r>
              <a:endParaRPr lang="ja-JP" altLang="en-US" sz="3200" b="0" i="0" dirty="0">
                <a:solidFill>
                  <a:srgbClr val="333333"/>
                </a:solidFill>
                <a:effectLst/>
                <a:latin typeface="+mn-ea"/>
                <a:ea typeface="+mn-ea"/>
              </a:endParaRPr>
            </a:p>
          </p:txBody>
        </p:sp>
        <p:sp>
          <p:nvSpPr>
            <p:cNvPr id="14" name="テキスト ボックス 12">
              <a:extLst>
                <a:ext uri="{FF2B5EF4-FFF2-40B4-BE49-F238E27FC236}">
                  <a16:creationId xmlns:a16="http://schemas.microsoft.com/office/drawing/2014/main" id="{EB982A0C-EDF4-007C-0515-CBA4FA9AA97E}"/>
                </a:ext>
              </a:extLst>
            </p:cNvPr>
            <p:cNvSpPr txBox="1"/>
            <p:nvPr/>
          </p:nvSpPr>
          <p:spPr>
            <a:xfrm>
              <a:off x="6076794" y="2120113"/>
              <a:ext cx="490082" cy="584775"/>
            </a:xfrm>
            <a:prstGeom prst="rect">
              <a:avLst/>
            </a:prstGeom>
            <a:noFill/>
          </p:spPr>
          <p:txBody>
            <a:bodyPr wrap="square">
              <a:spAutoFit/>
            </a:bodyPr>
            <a:lstStyle/>
            <a:p>
              <a:pPr algn="l">
                <a:spcAft>
                  <a:spcPts val="0"/>
                </a:spcAft>
              </a:pPr>
              <a:r>
                <a:rPr lang="en-US" altLang="ja-JP" sz="3200" b="0" i="0" dirty="0">
                  <a:solidFill>
                    <a:srgbClr val="333333"/>
                  </a:solidFill>
                  <a:effectLst/>
                  <a:latin typeface="+mn-ea"/>
                  <a:ea typeface="+mn-ea"/>
                </a:rPr>
                <a:t>ρ</a:t>
              </a:r>
            </a:p>
          </p:txBody>
        </p:sp>
        <p:cxnSp>
          <p:nvCxnSpPr>
            <p:cNvPr id="15" name="直線コネクタ 17">
              <a:extLst>
                <a:ext uri="{FF2B5EF4-FFF2-40B4-BE49-F238E27FC236}">
                  <a16:creationId xmlns:a16="http://schemas.microsoft.com/office/drawing/2014/main" id="{A1A51D11-3B29-D035-3134-E8B74FA6346C}"/>
                </a:ext>
              </a:extLst>
            </p:cNvPr>
            <p:cNvCxnSpPr>
              <a:cxnSpLocks/>
            </p:cNvCxnSpPr>
            <p:nvPr/>
          </p:nvCxnSpPr>
          <p:spPr>
            <a:xfrm>
              <a:off x="5754722" y="2742988"/>
              <a:ext cx="1001344" cy="0"/>
            </a:xfrm>
            <a:prstGeom prst="line">
              <a:avLst/>
            </a:prstGeom>
            <a:ln w="25400"/>
          </p:spPr>
          <p:style>
            <a:lnRef idx="1">
              <a:schemeClr val="accent4"/>
            </a:lnRef>
            <a:fillRef idx="0">
              <a:schemeClr val="accent4"/>
            </a:fillRef>
            <a:effectRef idx="0">
              <a:schemeClr val="accent4"/>
            </a:effectRef>
            <a:fontRef idx="minor">
              <a:schemeClr val="tx1"/>
            </a:fontRef>
          </p:style>
        </p:cxnSp>
      </p:grpSp>
      <p:sp>
        <p:nvSpPr>
          <p:cNvPr id="16" name="テキスト ボックス 3">
            <a:extLst>
              <a:ext uri="{FF2B5EF4-FFF2-40B4-BE49-F238E27FC236}">
                <a16:creationId xmlns:a16="http://schemas.microsoft.com/office/drawing/2014/main" id="{0EF4A154-E0DE-98F6-5A9D-E0E8F645B1CD}"/>
              </a:ext>
            </a:extLst>
          </p:cNvPr>
          <p:cNvSpPr txBox="1"/>
          <p:nvPr/>
        </p:nvSpPr>
        <p:spPr>
          <a:xfrm>
            <a:off x="6706465" y="3302422"/>
            <a:ext cx="2077797" cy="307777"/>
          </a:xfrm>
          <a:prstGeom prst="rect">
            <a:avLst/>
          </a:prstGeom>
          <a:solidFill>
            <a:schemeClr val="bg1"/>
          </a:solidFill>
        </p:spPr>
        <p:txBody>
          <a:bodyPr wrap="square">
            <a:spAutoFit/>
          </a:bodyPr>
          <a:lstStyle/>
          <a:p>
            <a:pPr algn="ctr"/>
            <a:r>
              <a:rPr lang="en-US" altLang="ja-JP" sz="1400" b="1" kern="0" dirty="0">
                <a:latin typeface="Century Gothic" panose="020B0502020202020204" pitchFamily="34" charset="0"/>
                <a:ea typeface="Meiryo UI" panose="020B0604030504040204" pitchFamily="50" charset="-128"/>
                <a:cs typeface="+mj-cs"/>
              </a:rPr>
              <a:t>Formula of skin effect</a:t>
            </a:r>
            <a:endParaRPr lang="ja-JP" altLang="en-US" sz="1400" b="1" kern="0" dirty="0">
              <a:latin typeface="Century Gothic" panose="020B0502020202020204" pitchFamily="34" charset="0"/>
              <a:ea typeface="Meiryo UI" panose="020B0604030504040204" pitchFamily="50" charset="-128"/>
              <a:cs typeface="+mj-cs"/>
            </a:endParaRPr>
          </a:p>
        </p:txBody>
      </p:sp>
      <p:sp>
        <p:nvSpPr>
          <p:cNvPr id="17" name="テキスト ボックス 8">
            <a:extLst>
              <a:ext uri="{FF2B5EF4-FFF2-40B4-BE49-F238E27FC236}">
                <a16:creationId xmlns:a16="http://schemas.microsoft.com/office/drawing/2014/main" id="{E8D90746-3B0A-8E3E-892C-12AC80DAB346}"/>
              </a:ext>
            </a:extLst>
          </p:cNvPr>
          <p:cNvSpPr txBox="1"/>
          <p:nvPr/>
        </p:nvSpPr>
        <p:spPr>
          <a:xfrm>
            <a:off x="5609923" y="5622460"/>
            <a:ext cx="5131649" cy="830997"/>
          </a:xfrm>
          <a:prstGeom prst="rect">
            <a:avLst/>
          </a:prstGeom>
          <a:noFill/>
          <a:ln w="12700">
            <a:solidFill>
              <a:schemeClr val="accent4">
                <a:shade val="95000"/>
                <a:satMod val="105000"/>
              </a:schemeClr>
            </a:solidFill>
          </a:ln>
        </p:spPr>
        <p:txBody>
          <a:bodyPr wrap="square">
            <a:spAutoFit/>
          </a:bodyPr>
          <a:lstStyle/>
          <a:p>
            <a:pPr algn="l">
              <a:spcAft>
                <a:spcPts val="0"/>
              </a:spcAft>
            </a:pPr>
            <a:r>
              <a:rPr lang="en-US" altLang="ja-JP" sz="1600" i="0" dirty="0">
                <a:solidFill>
                  <a:srgbClr val="333333"/>
                </a:solidFill>
                <a:effectLst/>
                <a:latin typeface="Century Gothic" panose="020B0502020202020204" pitchFamily="34" charset="0"/>
                <a:ea typeface="+mn-ea"/>
              </a:rPr>
              <a:t>ρ</a:t>
            </a:r>
            <a:r>
              <a:rPr lang="ja-JP" altLang="en-US" sz="1600" i="0" dirty="0">
                <a:solidFill>
                  <a:srgbClr val="333333"/>
                </a:solidFill>
                <a:effectLst/>
                <a:latin typeface="Century Gothic" panose="020B0502020202020204" pitchFamily="34" charset="0"/>
                <a:ea typeface="+mn-ea"/>
              </a:rPr>
              <a:t>：</a:t>
            </a:r>
            <a:r>
              <a:rPr lang="en-US" altLang="ja-JP" sz="1600" i="0" dirty="0">
                <a:solidFill>
                  <a:srgbClr val="333333"/>
                </a:solidFill>
                <a:effectLst/>
                <a:latin typeface="Century Gothic" panose="020B0502020202020204" pitchFamily="34" charset="0"/>
                <a:ea typeface="+mn-ea"/>
              </a:rPr>
              <a:t>Specific resistance of metal</a:t>
            </a:r>
            <a:r>
              <a:rPr lang="ja-JP" altLang="en-US" sz="1600" i="0" dirty="0">
                <a:solidFill>
                  <a:srgbClr val="333333"/>
                </a:solidFill>
                <a:effectLst/>
                <a:latin typeface="Century Gothic" panose="020B0502020202020204" pitchFamily="34" charset="0"/>
                <a:ea typeface="+mn-ea"/>
              </a:rPr>
              <a:t>（</a:t>
            </a:r>
            <a:r>
              <a:rPr lang="en-US" altLang="ja-JP" sz="1600" i="0" dirty="0">
                <a:solidFill>
                  <a:srgbClr val="333333"/>
                </a:solidFill>
                <a:effectLst/>
                <a:latin typeface="Century Gothic" panose="020B0502020202020204" pitchFamily="34" charset="0"/>
                <a:ea typeface="+mn-ea"/>
              </a:rPr>
              <a:t>μΩ</a:t>
            </a:r>
            <a:r>
              <a:rPr lang="ja-JP" altLang="en-US" sz="1600" i="0" dirty="0">
                <a:solidFill>
                  <a:srgbClr val="333333"/>
                </a:solidFill>
                <a:effectLst/>
                <a:latin typeface="Century Gothic" panose="020B0502020202020204" pitchFamily="34" charset="0"/>
                <a:ea typeface="+mn-ea"/>
              </a:rPr>
              <a:t>・</a:t>
            </a:r>
            <a:r>
              <a:rPr lang="en-US" altLang="ja-JP" sz="1600" i="0" dirty="0">
                <a:solidFill>
                  <a:srgbClr val="333333"/>
                </a:solidFill>
                <a:effectLst/>
                <a:latin typeface="Century Gothic" panose="020B0502020202020204" pitchFamily="34" charset="0"/>
                <a:ea typeface="+mn-ea"/>
              </a:rPr>
              <a:t>cm</a:t>
            </a:r>
            <a:r>
              <a:rPr lang="ja-JP" altLang="en-US" sz="1600" i="0" dirty="0">
                <a:solidFill>
                  <a:srgbClr val="333333"/>
                </a:solidFill>
                <a:effectLst/>
                <a:latin typeface="Century Gothic" panose="020B0502020202020204" pitchFamily="34" charset="0"/>
                <a:ea typeface="+mn-ea"/>
              </a:rPr>
              <a:t>）</a:t>
            </a:r>
          </a:p>
          <a:p>
            <a:pPr algn="l">
              <a:spcAft>
                <a:spcPts val="0"/>
              </a:spcAft>
            </a:pPr>
            <a:r>
              <a:rPr lang="en-US" altLang="ja-JP" sz="1600" i="0" dirty="0">
                <a:solidFill>
                  <a:srgbClr val="333333"/>
                </a:solidFill>
                <a:effectLst/>
                <a:latin typeface="Century Gothic" panose="020B0502020202020204" pitchFamily="34" charset="0"/>
                <a:ea typeface="+mn-ea"/>
              </a:rPr>
              <a:t>μ</a:t>
            </a:r>
            <a:r>
              <a:rPr lang="ja-JP" altLang="en-US" sz="1600" i="0" dirty="0">
                <a:solidFill>
                  <a:srgbClr val="333333"/>
                </a:solidFill>
                <a:effectLst/>
                <a:latin typeface="Century Gothic" panose="020B0502020202020204" pitchFamily="34" charset="0"/>
                <a:ea typeface="+mn-ea"/>
              </a:rPr>
              <a:t>：</a:t>
            </a:r>
            <a:r>
              <a:rPr lang="en-US" altLang="ja-JP" sz="1600" i="0" dirty="0">
                <a:solidFill>
                  <a:srgbClr val="333333"/>
                </a:solidFill>
                <a:effectLst/>
                <a:latin typeface="Century Gothic" panose="020B0502020202020204" pitchFamily="34" charset="0"/>
                <a:ea typeface="+mn-ea"/>
              </a:rPr>
              <a:t>Relative permeability</a:t>
            </a:r>
            <a:endParaRPr lang="ja-JP" altLang="en-US" sz="1600" i="0" dirty="0">
              <a:solidFill>
                <a:srgbClr val="333333"/>
              </a:solidFill>
              <a:effectLst/>
              <a:latin typeface="Century Gothic" panose="020B0502020202020204" pitchFamily="34" charset="0"/>
              <a:ea typeface="+mn-ea"/>
            </a:endParaRPr>
          </a:p>
          <a:p>
            <a:pPr>
              <a:spcAft>
                <a:spcPts val="0"/>
              </a:spcAft>
            </a:pPr>
            <a:r>
              <a:rPr lang="en-US" altLang="ja-JP" sz="1600" i="0" dirty="0">
                <a:solidFill>
                  <a:srgbClr val="333333"/>
                </a:solidFill>
                <a:effectLst/>
                <a:latin typeface="Century Gothic" panose="020B0502020202020204" pitchFamily="34" charset="0"/>
                <a:ea typeface="+mn-ea"/>
              </a:rPr>
              <a:t>ƒ</a:t>
            </a:r>
            <a:r>
              <a:rPr lang="ja-JP" altLang="en-US" sz="1600" i="0" dirty="0">
                <a:solidFill>
                  <a:srgbClr val="333333"/>
                </a:solidFill>
                <a:effectLst/>
                <a:latin typeface="Century Gothic" panose="020B0502020202020204" pitchFamily="34" charset="0"/>
                <a:ea typeface="+mn-ea"/>
              </a:rPr>
              <a:t>：</a:t>
            </a:r>
            <a:r>
              <a:rPr lang="en-US" altLang="ja-JP" sz="1600" i="0" dirty="0">
                <a:solidFill>
                  <a:srgbClr val="333333"/>
                </a:solidFill>
                <a:effectLst/>
                <a:latin typeface="Century Gothic" panose="020B0502020202020204" pitchFamily="34" charset="0"/>
                <a:ea typeface="+mn-ea"/>
              </a:rPr>
              <a:t>Frequency</a:t>
            </a:r>
            <a:r>
              <a:rPr lang="ja-JP" altLang="en-US" sz="1600" i="0" dirty="0">
                <a:solidFill>
                  <a:srgbClr val="333333"/>
                </a:solidFill>
                <a:effectLst/>
                <a:latin typeface="Century Gothic" panose="020B0502020202020204" pitchFamily="34" charset="0"/>
                <a:ea typeface="+mn-ea"/>
              </a:rPr>
              <a:t>（</a:t>
            </a:r>
            <a:r>
              <a:rPr lang="en-US" altLang="ja-JP" sz="1600" i="0" dirty="0">
                <a:solidFill>
                  <a:srgbClr val="333333"/>
                </a:solidFill>
                <a:effectLst/>
                <a:latin typeface="Century Gothic" panose="020B0502020202020204" pitchFamily="34" charset="0"/>
                <a:ea typeface="+mn-ea"/>
              </a:rPr>
              <a:t>Hz</a:t>
            </a:r>
            <a:r>
              <a:rPr lang="ja-JP" altLang="en-US" sz="1600" i="0" dirty="0">
                <a:solidFill>
                  <a:srgbClr val="333333"/>
                </a:solidFill>
                <a:effectLst/>
                <a:latin typeface="Century Gothic" panose="020B0502020202020204" pitchFamily="34" charset="0"/>
                <a:ea typeface="+mn-ea"/>
              </a:rPr>
              <a:t>）</a:t>
            </a:r>
          </a:p>
        </p:txBody>
      </p:sp>
      <p:sp>
        <p:nvSpPr>
          <p:cNvPr id="19" name="テキスト ボックス 18">
            <a:extLst>
              <a:ext uri="{FF2B5EF4-FFF2-40B4-BE49-F238E27FC236}">
                <a16:creationId xmlns:a16="http://schemas.microsoft.com/office/drawing/2014/main" id="{DFAC4230-31C9-3301-4E75-AF6CC7692A0E}"/>
              </a:ext>
            </a:extLst>
          </p:cNvPr>
          <p:cNvSpPr txBox="1"/>
          <p:nvPr/>
        </p:nvSpPr>
        <p:spPr>
          <a:xfrm rot="5400000">
            <a:off x="70708" y="3395148"/>
            <a:ext cx="2045467" cy="584775"/>
          </a:xfrm>
          <a:prstGeom prst="rect">
            <a:avLst/>
          </a:prstGeom>
          <a:solidFill>
            <a:schemeClr val="bg1"/>
          </a:solidFill>
        </p:spPr>
        <p:txBody>
          <a:bodyPr wrap="square">
            <a:spAutoFit/>
          </a:bodyPr>
          <a:lstStyle/>
          <a:p>
            <a:pPr algn="ctr"/>
            <a:r>
              <a:rPr lang="en-US" altLang="ja-JP" sz="1600" b="1" kern="0" dirty="0">
                <a:latin typeface="Century Gothic" panose="020B0502020202020204" pitchFamily="34" charset="0"/>
                <a:ea typeface="Meiryo UI" panose="020B0604030504040204" pitchFamily="50" charset="-128"/>
                <a:cs typeface="+mj-cs"/>
              </a:rPr>
              <a:t>Eddy current density distribution</a:t>
            </a:r>
            <a:endParaRPr lang="ja-JP" altLang="en-US" sz="1600" b="1" kern="0" dirty="0">
              <a:latin typeface="Century Gothic" panose="020B0502020202020204" pitchFamily="34" charset="0"/>
              <a:ea typeface="Meiryo UI" panose="020B0604030504040204" pitchFamily="50" charset="-128"/>
              <a:cs typeface="+mj-cs"/>
            </a:endParaRPr>
          </a:p>
        </p:txBody>
      </p:sp>
      <p:sp>
        <p:nvSpPr>
          <p:cNvPr id="20" name="テキスト ボックス 13">
            <a:extLst>
              <a:ext uri="{FF2B5EF4-FFF2-40B4-BE49-F238E27FC236}">
                <a16:creationId xmlns:a16="http://schemas.microsoft.com/office/drawing/2014/main" id="{E6BF178D-A513-2A11-0F43-7ED34D37A5C6}"/>
              </a:ext>
            </a:extLst>
          </p:cNvPr>
          <p:cNvSpPr txBox="1"/>
          <p:nvPr/>
        </p:nvSpPr>
        <p:spPr>
          <a:xfrm rot="5400000">
            <a:off x="4086344" y="6393719"/>
            <a:ext cx="994969" cy="307777"/>
          </a:xfrm>
          <a:prstGeom prst="rect">
            <a:avLst/>
          </a:prstGeom>
          <a:solidFill>
            <a:schemeClr val="bg1"/>
          </a:solidFill>
        </p:spPr>
        <p:txBody>
          <a:bodyPr wrap="square">
            <a:spAutoFit/>
          </a:bodyPr>
          <a:lstStyle/>
          <a:p>
            <a:pPr algn="ctr"/>
            <a:r>
              <a:rPr lang="en-US" altLang="ja-JP" b="1" kern="0" dirty="0">
                <a:latin typeface="Century Gothic" panose="020B0502020202020204" pitchFamily="34" charset="0"/>
                <a:ea typeface="Meiryo UI" panose="020B0604030504040204" pitchFamily="50" charset="-128"/>
                <a:cs typeface="+mj-cs"/>
              </a:rPr>
              <a:t>Surface</a:t>
            </a:r>
            <a:endParaRPr lang="ja-JP" altLang="en-US" b="1" kern="0" dirty="0">
              <a:latin typeface="Century Gothic" panose="020B0502020202020204" pitchFamily="34" charset="0"/>
              <a:ea typeface="Meiryo UI" panose="020B0604030504040204" pitchFamily="50" charset="-128"/>
              <a:cs typeface="+mj-cs"/>
            </a:endParaRPr>
          </a:p>
        </p:txBody>
      </p:sp>
      <p:sp>
        <p:nvSpPr>
          <p:cNvPr id="21" name="テキスト ボックス 7">
            <a:extLst>
              <a:ext uri="{FF2B5EF4-FFF2-40B4-BE49-F238E27FC236}">
                <a16:creationId xmlns:a16="http://schemas.microsoft.com/office/drawing/2014/main" id="{9E6828D1-D6B9-D9E0-152D-519F6B762A82}"/>
              </a:ext>
            </a:extLst>
          </p:cNvPr>
          <p:cNvSpPr txBox="1"/>
          <p:nvPr/>
        </p:nvSpPr>
        <p:spPr>
          <a:xfrm>
            <a:off x="3440625" y="6050123"/>
            <a:ext cx="812862" cy="577081"/>
          </a:xfrm>
          <a:prstGeom prst="rect">
            <a:avLst/>
          </a:prstGeom>
          <a:solidFill>
            <a:schemeClr val="bg1"/>
          </a:solidFill>
        </p:spPr>
        <p:txBody>
          <a:bodyPr wrap="square">
            <a:spAutoFit/>
          </a:bodyPr>
          <a:lstStyle/>
          <a:p>
            <a:pPr algn="ctr"/>
            <a:r>
              <a:rPr lang="en-US" altLang="ja-JP" sz="1050" b="1" kern="0" dirty="0">
                <a:latin typeface="Century Gothic" panose="020B0502020202020204" pitchFamily="34" charset="0"/>
                <a:ea typeface="Meiryo UI" panose="020B0604030504040204" pitchFamily="50" charset="-128"/>
                <a:cs typeface="+mj-cs"/>
              </a:rPr>
              <a:t>Depth from Surface</a:t>
            </a:r>
            <a:endParaRPr lang="ja-JP" altLang="en-US" sz="1050" b="1" kern="0" dirty="0">
              <a:latin typeface="Century Gothic" panose="020B0502020202020204" pitchFamily="34" charset="0"/>
              <a:ea typeface="Meiryo UI" panose="020B0604030504040204" pitchFamily="50" charset="-128"/>
              <a:cs typeface="+mj-cs"/>
            </a:endParaRPr>
          </a:p>
        </p:txBody>
      </p:sp>
      <p:sp>
        <p:nvSpPr>
          <p:cNvPr id="22" name="テキスト ボックス 16">
            <a:extLst>
              <a:ext uri="{FF2B5EF4-FFF2-40B4-BE49-F238E27FC236}">
                <a16:creationId xmlns:a16="http://schemas.microsoft.com/office/drawing/2014/main" id="{0F6343E0-56C4-6997-5AB8-FFFAD703DD2B}"/>
              </a:ext>
            </a:extLst>
          </p:cNvPr>
          <p:cNvSpPr txBox="1"/>
          <p:nvPr/>
        </p:nvSpPr>
        <p:spPr>
          <a:xfrm rot="5400000">
            <a:off x="2733794" y="6299568"/>
            <a:ext cx="994969" cy="307777"/>
          </a:xfrm>
          <a:prstGeom prst="rect">
            <a:avLst/>
          </a:prstGeom>
          <a:solidFill>
            <a:schemeClr val="bg1"/>
          </a:solidFill>
        </p:spPr>
        <p:txBody>
          <a:bodyPr wrap="square">
            <a:spAutoFit/>
          </a:bodyPr>
          <a:lstStyle/>
          <a:p>
            <a:pPr algn="ctr"/>
            <a:r>
              <a:rPr lang="en-US" altLang="ja-JP" b="1" kern="0" dirty="0">
                <a:latin typeface="Century Gothic" panose="020B0502020202020204" pitchFamily="34" charset="0"/>
                <a:ea typeface="Meiryo UI" panose="020B0604030504040204" pitchFamily="50" charset="-128"/>
                <a:cs typeface="+mj-cs"/>
              </a:rPr>
              <a:t>Center</a:t>
            </a:r>
            <a:endParaRPr lang="ja-JP" altLang="en-US" b="1" kern="0" dirty="0">
              <a:latin typeface="Century Gothic" panose="020B0502020202020204" pitchFamily="34" charset="0"/>
              <a:ea typeface="Meiryo UI" panose="020B0604030504040204" pitchFamily="50" charset="-128"/>
              <a:cs typeface="+mj-cs"/>
            </a:endParaRPr>
          </a:p>
        </p:txBody>
      </p:sp>
      <p:sp>
        <p:nvSpPr>
          <p:cNvPr id="23" name="テキスト ボックス 13">
            <a:extLst>
              <a:ext uri="{FF2B5EF4-FFF2-40B4-BE49-F238E27FC236}">
                <a16:creationId xmlns:a16="http://schemas.microsoft.com/office/drawing/2014/main" id="{5E518CF0-2352-A12F-B1B0-19386BF1A230}"/>
              </a:ext>
            </a:extLst>
          </p:cNvPr>
          <p:cNvSpPr txBox="1"/>
          <p:nvPr/>
        </p:nvSpPr>
        <p:spPr>
          <a:xfrm rot="5400000">
            <a:off x="1310148" y="6364468"/>
            <a:ext cx="994969" cy="307777"/>
          </a:xfrm>
          <a:prstGeom prst="rect">
            <a:avLst/>
          </a:prstGeom>
          <a:solidFill>
            <a:schemeClr val="bg1"/>
          </a:solidFill>
        </p:spPr>
        <p:txBody>
          <a:bodyPr wrap="square">
            <a:spAutoFit/>
          </a:bodyPr>
          <a:lstStyle/>
          <a:p>
            <a:pPr algn="ctr"/>
            <a:r>
              <a:rPr lang="en-US" altLang="ja-JP" b="1" kern="0" dirty="0">
                <a:latin typeface="Century Gothic" panose="020B0502020202020204" pitchFamily="34" charset="0"/>
                <a:ea typeface="Meiryo UI" panose="020B0604030504040204" pitchFamily="50" charset="-128"/>
                <a:cs typeface="+mj-cs"/>
              </a:rPr>
              <a:t>Surface</a:t>
            </a:r>
            <a:endParaRPr lang="ja-JP" altLang="en-US" b="1" kern="0" dirty="0">
              <a:latin typeface="Century Gothic" panose="020B0502020202020204" pitchFamily="34" charset="0"/>
              <a:ea typeface="Meiryo UI" panose="020B0604030504040204" pitchFamily="50" charset="-128"/>
              <a:cs typeface="+mj-cs"/>
            </a:endParaRPr>
          </a:p>
        </p:txBody>
      </p:sp>
      <p:sp>
        <p:nvSpPr>
          <p:cNvPr id="24" name="テキスト ボックス 7">
            <a:extLst>
              <a:ext uri="{FF2B5EF4-FFF2-40B4-BE49-F238E27FC236}">
                <a16:creationId xmlns:a16="http://schemas.microsoft.com/office/drawing/2014/main" id="{8F994D68-7B31-0687-D0AC-4D4A240D36F8}"/>
              </a:ext>
            </a:extLst>
          </p:cNvPr>
          <p:cNvSpPr txBox="1"/>
          <p:nvPr/>
        </p:nvSpPr>
        <p:spPr>
          <a:xfrm>
            <a:off x="2178666" y="6050123"/>
            <a:ext cx="812862" cy="577081"/>
          </a:xfrm>
          <a:prstGeom prst="rect">
            <a:avLst/>
          </a:prstGeom>
          <a:solidFill>
            <a:schemeClr val="bg1"/>
          </a:solidFill>
        </p:spPr>
        <p:txBody>
          <a:bodyPr wrap="square">
            <a:spAutoFit/>
          </a:bodyPr>
          <a:lstStyle/>
          <a:p>
            <a:pPr algn="ctr"/>
            <a:r>
              <a:rPr lang="en-US" altLang="ja-JP" sz="1050" b="1" kern="0" dirty="0">
                <a:latin typeface="Century Gothic" panose="020B0502020202020204" pitchFamily="34" charset="0"/>
                <a:ea typeface="Meiryo UI" panose="020B0604030504040204" pitchFamily="50" charset="-128"/>
                <a:cs typeface="+mj-cs"/>
              </a:rPr>
              <a:t>Depth from Surface</a:t>
            </a:r>
            <a:endParaRPr lang="ja-JP" altLang="en-US" sz="1050" b="1" kern="0" dirty="0">
              <a:latin typeface="Century Gothic" panose="020B0502020202020204" pitchFamily="34" charset="0"/>
              <a:ea typeface="Meiryo UI" panose="020B0604030504040204" pitchFamily="50" charset="-128"/>
              <a:cs typeface="+mj-cs"/>
            </a:endParaRPr>
          </a:p>
        </p:txBody>
      </p:sp>
    </p:spTree>
    <p:extLst>
      <p:ext uri="{BB962C8B-B14F-4D97-AF65-F5344CB8AC3E}">
        <p14:creationId xmlns:p14="http://schemas.microsoft.com/office/powerpoint/2010/main" val="25115114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1" name="Google Shape;381;p13"/>
          <p:cNvSpPr/>
          <p:nvPr/>
        </p:nvSpPr>
        <p:spPr>
          <a:xfrm rot="10800000" flipH="1">
            <a:off x="0" y="-6298"/>
            <a:ext cx="9341069" cy="781845"/>
          </a:xfrm>
          <a:prstGeom prst="rect">
            <a:avLst/>
          </a:prstGeom>
          <a:gradFill>
            <a:gsLst>
              <a:gs pos="0">
                <a:srgbClr val="0070C0">
                  <a:alpha val="66666"/>
                </a:srgbClr>
              </a:gs>
              <a:gs pos="100000">
                <a:schemeClr val="lt1"/>
              </a:gs>
            </a:gsLst>
            <a:lin ang="0" scaled="0"/>
          </a:gradFill>
          <a:ln>
            <a:noFill/>
          </a:ln>
        </p:spPr>
        <p:txBody>
          <a:bodyPr spcFirstLastPara="1" wrap="square" lIns="91425" tIns="45700" rIns="91425" bIns="45700" anchor="ctr" anchorCtr="0">
            <a:noAutofit/>
          </a:bodyPr>
          <a:lstStyle/>
          <a:p>
            <a:pPr algn="ctr"/>
            <a:endParaRPr sz="1800">
              <a:solidFill>
                <a:schemeClr val="lt1"/>
              </a:solidFill>
              <a:latin typeface="Calibri"/>
              <a:ea typeface="Calibri"/>
              <a:cs typeface="Calibri"/>
              <a:sym typeface="Calibri"/>
            </a:endParaRPr>
          </a:p>
        </p:txBody>
      </p:sp>
      <p:sp>
        <p:nvSpPr>
          <p:cNvPr id="382" name="Google Shape;382;p13"/>
          <p:cNvSpPr txBox="1"/>
          <p:nvPr/>
        </p:nvSpPr>
        <p:spPr>
          <a:xfrm>
            <a:off x="173420" y="95496"/>
            <a:ext cx="7516500" cy="584735"/>
          </a:xfrm>
          <a:prstGeom prst="rect">
            <a:avLst/>
          </a:prstGeom>
          <a:noFill/>
          <a:ln>
            <a:noFill/>
          </a:ln>
        </p:spPr>
        <p:txBody>
          <a:bodyPr spcFirstLastPara="1" wrap="square" lIns="91425" tIns="45700" rIns="91425" bIns="45700" anchor="t" anchorCtr="0">
            <a:spAutoFit/>
          </a:bodyPr>
          <a:lstStyle/>
          <a:p>
            <a:r>
              <a:rPr lang="en-US" sz="3200" b="1" dirty="0">
                <a:solidFill>
                  <a:schemeClr val="dk1"/>
                </a:solidFill>
                <a:latin typeface="Century Gothic"/>
                <a:sym typeface="Century Gothic"/>
              </a:rPr>
              <a:t>What is Hysteresis Loss?</a:t>
            </a:r>
            <a:endParaRPr dirty="0"/>
          </a:p>
        </p:txBody>
      </p:sp>
      <p:sp>
        <p:nvSpPr>
          <p:cNvPr id="2" name="Google Shape;154;p8">
            <a:extLst>
              <a:ext uri="{FF2B5EF4-FFF2-40B4-BE49-F238E27FC236}">
                <a16:creationId xmlns:a16="http://schemas.microsoft.com/office/drawing/2014/main" id="{75AE1629-75A6-510E-7D65-559E1E0978B8}"/>
              </a:ext>
            </a:extLst>
          </p:cNvPr>
          <p:cNvSpPr txBox="1"/>
          <p:nvPr/>
        </p:nvSpPr>
        <p:spPr>
          <a:xfrm>
            <a:off x="375769" y="903770"/>
            <a:ext cx="11692733" cy="3077725"/>
          </a:xfrm>
          <a:prstGeom prst="rect">
            <a:avLst/>
          </a:prstGeom>
          <a:noFill/>
          <a:ln>
            <a:noFill/>
          </a:ln>
        </p:spPr>
        <p:txBody>
          <a:bodyPr spcFirstLastPara="1" wrap="square" lIns="91425" tIns="45700" rIns="91425" bIns="45700" anchor="t" anchorCtr="0">
            <a:spAutoFit/>
          </a:bodyPr>
          <a:lstStyle/>
          <a:p>
            <a:r>
              <a:rPr lang="en-US" sz="2000" b="1" dirty="0">
                <a:solidFill>
                  <a:srgbClr val="FF0000"/>
                </a:solidFill>
                <a:latin typeface="Century Gothic"/>
                <a:sym typeface="Century Gothic"/>
              </a:rPr>
              <a:t>Hysteresis loss </a:t>
            </a:r>
            <a:r>
              <a:rPr lang="en-US" altLang="ja-JP" sz="2000" dirty="0">
                <a:solidFill>
                  <a:srgbClr val="3A3A3A"/>
                </a:solidFill>
                <a:latin typeface="Century Gothic" panose="020B0502020202020204" pitchFamily="34" charset="0"/>
                <a:ea typeface="+mn-ea"/>
              </a:rPr>
              <a:t>occurs only in magnetic materials such as steel and nickel.</a:t>
            </a:r>
            <a:r>
              <a:rPr lang="ja-JP" altLang="en-US" sz="2000" b="0" i="0" dirty="0">
                <a:solidFill>
                  <a:srgbClr val="3A3A3A"/>
                </a:solidFill>
                <a:effectLst/>
                <a:latin typeface="Century Gothic" panose="020B0502020202020204" pitchFamily="34" charset="0"/>
                <a:ea typeface="+mn-ea"/>
              </a:rPr>
              <a:t> </a:t>
            </a:r>
            <a:r>
              <a:rPr lang="en-US" altLang="ja-JP" sz="2000" dirty="0">
                <a:solidFill>
                  <a:srgbClr val="3A3A3A"/>
                </a:solidFill>
                <a:latin typeface="Century Gothic" panose="020B0502020202020204" pitchFamily="34" charset="0"/>
                <a:ea typeface="+mn-ea"/>
              </a:rPr>
              <a:t>When an alternating current is applied to a coil, an alternating magnetic field (a magnetic field that repeatedly changes in magnitude and direction with time) is generated. </a:t>
            </a:r>
            <a:endParaRPr lang="en-US" altLang="ja-JP" sz="2000" dirty="0">
              <a:solidFill>
                <a:srgbClr val="333333"/>
              </a:solidFill>
              <a:latin typeface="Century Gothic" panose="020B0502020202020204" pitchFamily="34" charset="0"/>
              <a:ea typeface="+mn-ea"/>
            </a:endParaRPr>
          </a:p>
          <a:p>
            <a:r>
              <a:rPr lang="en-US" altLang="ja-JP" sz="2000" dirty="0">
                <a:solidFill>
                  <a:srgbClr val="3A3A3A"/>
                </a:solidFill>
                <a:latin typeface="Century Gothic" panose="020B0502020202020204" pitchFamily="34" charset="0"/>
                <a:ea typeface="+mn-ea"/>
              </a:rPr>
              <a:t>This phenomenon is caused by friction between molecules when the material is first magnetized in one direction and then in the other direction (loss = heat generation).</a:t>
            </a:r>
            <a:r>
              <a:rPr lang="ja-JP" altLang="en-US" sz="2000" b="0" i="0" dirty="0">
                <a:solidFill>
                  <a:srgbClr val="3A3A3A"/>
                </a:solidFill>
                <a:effectLst/>
                <a:latin typeface="Century Gothic" panose="020B0502020202020204" pitchFamily="34" charset="0"/>
                <a:ea typeface="+mn-ea"/>
              </a:rPr>
              <a:t> </a:t>
            </a:r>
            <a:r>
              <a:rPr lang="en-US" altLang="ja-JP" sz="2000" dirty="0">
                <a:solidFill>
                  <a:srgbClr val="3A3A3A"/>
                </a:solidFill>
                <a:latin typeface="Century Gothic" panose="020B0502020202020204" pitchFamily="34" charset="0"/>
                <a:ea typeface="+mn-ea"/>
              </a:rPr>
              <a:t>Molecules can be viewed as small magnets that change direction each time the direction of the magnetic field reverses.</a:t>
            </a:r>
            <a:r>
              <a:rPr lang="ja-JP" altLang="en-US" sz="2000" b="0" i="0" dirty="0">
                <a:solidFill>
                  <a:srgbClr val="3A3A3A"/>
                </a:solidFill>
                <a:effectLst/>
                <a:latin typeface="Century Gothic" panose="020B0502020202020204" pitchFamily="34" charset="0"/>
                <a:ea typeface="+mn-ea"/>
              </a:rPr>
              <a:t> </a:t>
            </a:r>
            <a:r>
              <a:rPr lang="en-US" altLang="ja-JP" sz="2000" dirty="0">
                <a:solidFill>
                  <a:srgbClr val="3A3A3A"/>
                </a:solidFill>
                <a:latin typeface="Century Gothic" panose="020B0502020202020204" pitchFamily="34" charset="0"/>
                <a:ea typeface="+mn-ea"/>
              </a:rPr>
              <a:t>Work (energy) is required to change it for the better. Energy is converted into heat.</a:t>
            </a:r>
            <a:r>
              <a:rPr lang="ja-JP" altLang="en-US" sz="2000" b="0" i="0" dirty="0">
                <a:solidFill>
                  <a:srgbClr val="3A3A3A"/>
                </a:solidFill>
                <a:effectLst/>
                <a:latin typeface="Century Gothic" panose="020B0502020202020204" pitchFamily="34" charset="0"/>
                <a:ea typeface="+mn-ea"/>
              </a:rPr>
              <a:t> </a:t>
            </a:r>
            <a:r>
              <a:rPr lang="en-US" altLang="ja-JP" sz="2000" b="0" i="0" dirty="0">
                <a:solidFill>
                  <a:srgbClr val="3A3A3A"/>
                </a:solidFill>
                <a:effectLst/>
                <a:latin typeface="Century Gothic" panose="020B0502020202020204" pitchFamily="34" charset="0"/>
                <a:ea typeface="+mn-ea"/>
              </a:rPr>
              <a:t>The rate of energy (power) consumption increases with the percent reversal (frequency).</a:t>
            </a:r>
            <a:endParaRPr lang="ja-JP" altLang="en-US" sz="2000" b="0" i="0" dirty="0">
              <a:solidFill>
                <a:srgbClr val="333333"/>
              </a:solidFill>
              <a:effectLst/>
              <a:latin typeface="Century Gothic" panose="020B0502020202020204" pitchFamily="34" charset="0"/>
              <a:ea typeface="+mn-ea"/>
            </a:endParaRPr>
          </a:p>
          <a:p>
            <a:pPr marL="457200" indent="-457200">
              <a:buFont typeface="Wingdings" panose="05000000000000000000" pitchFamily="2" charset="2"/>
              <a:buChar char="q"/>
            </a:pPr>
            <a:endParaRPr dirty="0">
              <a:solidFill>
                <a:schemeClr val="tx1"/>
              </a:solidFill>
              <a:latin typeface="Century Gothic" panose="020B0502020202020204" pitchFamily="34" charset="0"/>
            </a:endParaRPr>
          </a:p>
        </p:txBody>
      </p:sp>
      <p:pic>
        <p:nvPicPr>
          <p:cNvPr id="6" name="Picture 2" descr="『ヒステリシス損失』とは？">
            <a:extLst>
              <a:ext uri="{FF2B5EF4-FFF2-40B4-BE49-F238E27FC236}">
                <a16:creationId xmlns:a16="http://schemas.microsoft.com/office/drawing/2014/main" id="{F2717454-45BE-92CD-84DF-0E8E2D69BF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091" y="3739228"/>
            <a:ext cx="6317158" cy="3826393"/>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7">
            <a:extLst>
              <a:ext uri="{FF2B5EF4-FFF2-40B4-BE49-F238E27FC236}">
                <a16:creationId xmlns:a16="http://schemas.microsoft.com/office/drawing/2014/main" id="{51BB3648-853F-A468-AC1C-1F0E97D9D2F0}"/>
              </a:ext>
            </a:extLst>
          </p:cNvPr>
          <p:cNvSpPr txBox="1"/>
          <p:nvPr/>
        </p:nvSpPr>
        <p:spPr>
          <a:xfrm>
            <a:off x="773091" y="3762877"/>
            <a:ext cx="1458756" cy="307777"/>
          </a:xfrm>
          <a:prstGeom prst="rect">
            <a:avLst/>
          </a:prstGeom>
          <a:solidFill>
            <a:schemeClr val="bg1">
              <a:lumMod val="50000"/>
            </a:schemeClr>
          </a:solidFill>
        </p:spPr>
        <p:txBody>
          <a:bodyPr wrap="square">
            <a:spAutoFit/>
          </a:bodyPr>
          <a:lstStyle/>
          <a:p>
            <a:pPr algn="ctr"/>
            <a:r>
              <a:rPr lang="en-US" altLang="ja-JP" sz="1400" b="1" kern="0" dirty="0">
                <a:solidFill>
                  <a:schemeClr val="bg1"/>
                </a:solidFill>
                <a:latin typeface="Century Gothic" panose="020B0502020202020204" pitchFamily="34" charset="0"/>
                <a:ea typeface="Meiryo UI" panose="020B0604030504040204" pitchFamily="50" charset="-128"/>
                <a:cs typeface="+mj-cs"/>
              </a:rPr>
              <a:t>Hysteresis loss</a:t>
            </a:r>
            <a:endParaRPr lang="ja-JP" altLang="en-US" sz="1400" b="1" kern="0" dirty="0">
              <a:solidFill>
                <a:schemeClr val="bg1"/>
              </a:solidFill>
              <a:latin typeface="Century Gothic" panose="020B0502020202020204" pitchFamily="34" charset="0"/>
              <a:ea typeface="Meiryo UI" panose="020B0604030504040204" pitchFamily="50" charset="-128"/>
              <a:cs typeface="+mj-cs"/>
            </a:endParaRPr>
          </a:p>
        </p:txBody>
      </p:sp>
      <p:sp>
        <p:nvSpPr>
          <p:cNvPr id="8" name="テキスト ボックス 6">
            <a:extLst>
              <a:ext uri="{FF2B5EF4-FFF2-40B4-BE49-F238E27FC236}">
                <a16:creationId xmlns:a16="http://schemas.microsoft.com/office/drawing/2014/main" id="{2D503995-A828-8C73-134A-38C8D8A1A2EB}"/>
              </a:ext>
            </a:extLst>
          </p:cNvPr>
          <p:cNvSpPr txBox="1"/>
          <p:nvPr/>
        </p:nvSpPr>
        <p:spPr>
          <a:xfrm>
            <a:off x="5748482" y="5519642"/>
            <a:ext cx="1208374" cy="253916"/>
          </a:xfrm>
          <a:prstGeom prst="rect">
            <a:avLst/>
          </a:prstGeom>
          <a:solidFill>
            <a:schemeClr val="accent3">
              <a:lumMod val="95000"/>
            </a:schemeClr>
          </a:solidFill>
        </p:spPr>
        <p:txBody>
          <a:bodyPr wrap="square">
            <a:spAutoFit/>
          </a:bodyPr>
          <a:lstStyle/>
          <a:p>
            <a:pPr algn="ctr"/>
            <a:r>
              <a:rPr lang="en-US" altLang="ja-JP" sz="1050" b="1" kern="0" dirty="0">
                <a:latin typeface="Century Gothic" panose="020B0502020202020204" pitchFamily="34" charset="0"/>
                <a:ea typeface="Meiryo UI" panose="020B0604030504040204" pitchFamily="50" charset="-128"/>
                <a:cs typeface="+mj-cs"/>
              </a:rPr>
              <a:t>Coil (Inductor</a:t>
            </a:r>
            <a:r>
              <a:rPr lang="en-US" altLang="ja-JP" sz="1000" b="1" kern="0" dirty="0">
                <a:latin typeface="Century Gothic" panose="020B0502020202020204" pitchFamily="34" charset="0"/>
                <a:ea typeface="Meiryo UI" panose="020B0604030504040204" pitchFamily="50" charset="-128"/>
                <a:cs typeface="+mj-cs"/>
              </a:rPr>
              <a:t>)</a:t>
            </a:r>
            <a:endParaRPr lang="ja-JP" altLang="en-US" sz="1000" b="1" kern="0" dirty="0">
              <a:latin typeface="Century Gothic" panose="020B0502020202020204" pitchFamily="34" charset="0"/>
              <a:ea typeface="Meiryo UI" panose="020B0604030504040204" pitchFamily="50" charset="-128"/>
              <a:cs typeface="+mj-cs"/>
            </a:endParaRPr>
          </a:p>
        </p:txBody>
      </p:sp>
      <p:sp>
        <p:nvSpPr>
          <p:cNvPr id="13" name="テキスト ボックス 4">
            <a:extLst>
              <a:ext uri="{FF2B5EF4-FFF2-40B4-BE49-F238E27FC236}">
                <a16:creationId xmlns:a16="http://schemas.microsoft.com/office/drawing/2014/main" id="{AB21740D-B65B-10C2-2C95-208C0097984E}"/>
              </a:ext>
            </a:extLst>
          </p:cNvPr>
          <p:cNvSpPr txBox="1"/>
          <p:nvPr/>
        </p:nvSpPr>
        <p:spPr>
          <a:xfrm>
            <a:off x="3479052" y="5202522"/>
            <a:ext cx="1119145" cy="246221"/>
          </a:xfrm>
          <a:prstGeom prst="rect">
            <a:avLst/>
          </a:prstGeom>
          <a:solidFill>
            <a:schemeClr val="accent6">
              <a:lumMod val="20000"/>
              <a:lumOff val="80000"/>
            </a:schemeClr>
          </a:solidFill>
        </p:spPr>
        <p:txBody>
          <a:bodyPr wrap="square">
            <a:spAutoFit/>
          </a:bodyPr>
          <a:lstStyle/>
          <a:p>
            <a:pPr algn="ctr"/>
            <a:r>
              <a:rPr lang="en-US" altLang="ja-JP" sz="1000" b="1" kern="0" dirty="0">
                <a:latin typeface="Century Gothic" panose="020B0502020202020204" pitchFamily="34" charset="0"/>
                <a:ea typeface="Meiryo UI" panose="020B0604030504040204" pitchFamily="50" charset="-128"/>
                <a:cs typeface="+mj-cs"/>
              </a:rPr>
              <a:t>Hysteresis loop</a:t>
            </a:r>
            <a:endParaRPr lang="ja-JP" altLang="en-US" sz="1000" b="1" kern="0" dirty="0">
              <a:latin typeface="Century Gothic" panose="020B0502020202020204" pitchFamily="34" charset="0"/>
              <a:ea typeface="Meiryo UI" panose="020B0604030504040204" pitchFamily="50" charset="-128"/>
              <a:cs typeface="+mj-cs"/>
            </a:endParaRPr>
          </a:p>
        </p:txBody>
      </p:sp>
      <p:sp>
        <p:nvSpPr>
          <p:cNvPr id="25" name="テキスト ボックス 8">
            <a:extLst>
              <a:ext uri="{FF2B5EF4-FFF2-40B4-BE49-F238E27FC236}">
                <a16:creationId xmlns:a16="http://schemas.microsoft.com/office/drawing/2014/main" id="{B619B55F-C3D1-17CD-0984-13F67BAD6EFF}"/>
              </a:ext>
            </a:extLst>
          </p:cNvPr>
          <p:cNvSpPr txBox="1"/>
          <p:nvPr/>
        </p:nvSpPr>
        <p:spPr>
          <a:xfrm>
            <a:off x="1076381" y="4138862"/>
            <a:ext cx="5880475" cy="738664"/>
          </a:xfrm>
          <a:prstGeom prst="rect">
            <a:avLst/>
          </a:prstGeom>
          <a:solidFill>
            <a:schemeClr val="bg1"/>
          </a:solidFill>
          <a:ln>
            <a:noFill/>
          </a:ln>
        </p:spPr>
        <p:txBody>
          <a:bodyPr wrap="square">
            <a:spAutoFit/>
          </a:bodyPr>
          <a:lstStyle/>
          <a:p>
            <a:r>
              <a:rPr lang="en-US" altLang="ja-JP" b="1" i="0" dirty="0">
                <a:solidFill>
                  <a:srgbClr val="333333"/>
                </a:solidFill>
                <a:effectLst/>
                <a:latin typeface="Century Gothic" panose="020B0502020202020204" pitchFamily="34" charset="0"/>
                <a:ea typeface="+mn-ea"/>
              </a:rPr>
              <a:t>When an </a:t>
            </a:r>
            <a:r>
              <a:rPr lang="en-US" altLang="ja-JP" b="1" i="0" dirty="0">
                <a:solidFill>
                  <a:srgbClr val="0000FF"/>
                </a:solidFill>
                <a:effectLst/>
                <a:latin typeface="Century Gothic" panose="020B0502020202020204" pitchFamily="34" charset="0"/>
                <a:ea typeface="+mn-ea"/>
              </a:rPr>
              <a:t>alternating current </a:t>
            </a:r>
            <a:r>
              <a:rPr lang="en-US" altLang="ja-JP" b="1" i="0" dirty="0">
                <a:solidFill>
                  <a:srgbClr val="333333"/>
                </a:solidFill>
                <a:effectLst/>
                <a:latin typeface="Century Gothic" panose="020B0502020202020204" pitchFamily="34" charset="0"/>
                <a:ea typeface="+mn-ea"/>
              </a:rPr>
              <a:t>is applied to a coil, the </a:t>
            </a:r>
            <a:r>
              <a:rPr lang="en-US" altLang="ja-JP" b="1" i="0" dirty="0">
                <a:solidFill>
                  <a:srgbClr val="FF0000"/>
                </a:solidFill>
                <a:effectLst/>
                <a:latin typeface="Century Gothic" panose="020B0502020202020204" pitchFamily="34" charset="0"/>
                <a:ea typeface="+mn-ea"/>
              </a:rPr>
              <a:t>hysteresis loss </a:t>
            </a:r>
            <a:r>
              <a:rPr lang="en-US" altLang="ja-JP" b="1" i="0" dirty="0">
                <a:solidFill>
                  <a:srgbClr val="333333"/>
                </a:solidFill>
                <a:effectLst/>
                <a:latin typeface="Century Gothic" panose="020B0502020202020204" pitchFamily="34" charset="0"/>
                <a:ea typeface="+mn-ea"/>
              </a:rPr>
              <a:t>draws</a:t>
            </a:r>
            <a:r>
              <a:rPr lang="ja-JP" altLang="en-US" b="1" dirty="0">
                <a:solidFill>
                  <a:srgbClr val="333333"/>
                </a:solidFill>
                <a:latin typeface="Century Gothic" panose="020B0502020202020204" pitchFamily="34" charset="0"/>
                <a:ea typeface="+mn-ea"/>
              </a:rPr>
              <a:t> </a:t>
            </a:r>
            <a:r>
              <a:rPr lang="en-US" altLang="ja-JP" b="1" i="0" dirty="0">
                <a:solidFill>
                  <a:srgbClr val="0000FF"/>
                </a:solidFill>
                <a:effectLst/>
                <a:latin typeface="Century Gothic" panose="020B0502020202020204" pitchFamily="34" charset="0"/>
                <a:ea typeface="+mn-ea"/>
              </a:rPr>
              <a:t>hysteresis loop </a:t>
            </a:r>
            <a:r>
              <a:rPr lang="en-US" altLang="ja-JP" b="1" i="0" dirty="0">
                <a:solidFill>
                  <a:srgbClr val="333333"/>
                </a:solidFill>
                <a:effectLst/>
                <a:latin typeface="Century Gothic" panose="020B0502020202020204" pitchFamily="34" charset="0"/>
                <a:ea typeface="+mn-ea"/>
              </a:rPr>
              <a:t>which is </a:t>
            </a:r>
            <a:r>
              <a:rPr lang="en-US" altLang="ja-JP" b="1" i="0" u="sng" dirty="0">
                <a:solidFill>
                  <a:srgbClr val="333333"/>
                </a:solidFill>
                <a:effectLst/>
                <a:latin typeface="Century Gothic" panose="020B0502020202020204" pitchFamily="34" charset="0"/>
                <a:ea typeface="+mn-ea"/>
              </a:rPr>
              <a:t>area enclosed by the hysteresis loop.</a:t>
            </a:r>
            <a:endParaRPr lang="en-US" altLang="ja-JP" b="1" i="0" u="sng" dirty="0">
              <a:solidFill>
                <a:srgbClr val="3A3A3A"/>
              </a:solidFill>
              <a:effectLst/>
              <a:latin typeface="Century Gothic" panose="020B0502020202020204" pitchFamily="34" charset="0"/>
              <a:ea typeface="+mn-ea"/>
            </a:endParaRPr>
          </a:p>
        </p:txBody>
      </p:sp>
      <p:sp>
        <p:nvSpPr>
          <p:cNvPr id="26" name="テキスト ボックス 12">
            <a:extLst>
              <a:ext uri="{FF2B5EF4-FFF2-40B4-BE49-F238E27FC236}">
                <a16:creationId xmlns:a16="http://schemas.microsoft.com/office/drawing/2014/main" id="{6B927305-8968-4D67-E7EE-7ABD1D36EEFA}"/>
              </a:ext>
            </a:extLst>
          </p:cNvPr>
          <p:cNvSpPr txBox="1"/>
          <p:nvPr/>
        </p:nvSpPr>
        <p:spPr>
          <a:xfrm>
            <a:off x="6096000" y="6660881"/>
            <a:ext cx="692323" cy="415498"/>
          </a:xfrm>
          <a:prstGeom prst="rect">
            <a:avLst/>
          </a:prstGeom>
          <a:solidFill>
            <a:schemeClr val="bg1"/>
          </a:solidFill>
        </p:spPr>
        <p:txBody>
          <a:bodyPr wrap="square">
            <a:spAutoFit/>
          </a:bodyPr>
          <a:lstStyle/>
          <a:p>
            <a:r>
              <a:rPr lang="en-US" altLang="ja-JP" sz="1050" b="1" kern="0" dirty="0">
                <a:solidFill>
                  <a:srgbClr val="0000FF"/>
                </a:solidFill>
                <a:latin typeface="Century Gothic" panose="020B0502020202020204" pitchFamily="34" charset="0"/>
                <a:ea typeface="Meiryo UI" panose="020B0604030504040204" pitchFamily="50" charset="-128"/>
                <a:cs typeface="+mj-cs"/>
              </a:rPr>
              <a:t>Current I[A]</a:t>
            </a:r>
            <a:endParaRPr lang="ja-JP" altLang="en-US" sz="1050" b="1" kern="0" dirty="0">
              <a:solidFill>
                <a:srgbClr val="0000FF"/>
              </a:solidFill>
              <a:latin typeface="Century Gothic" panose="020B0502020202020204" pitchFamily="34" charset="0"/>
              <a:ea typeface="Meiryo UI" panose="020B0604030504040204" pitchFamily="50" charset="-128"/>
              <a:cs typeface="+mj-cs"/>
            </a:endParaRPr>
          </a:p>
        </p:txBody>
      </p:sp>
      <p:sp>
        <p:nvSpPr>
          <p:cNvPr id="27" name="テキスト ボックス 11">
            <a:extLst>
              <a:ext uri="{FF2B5EF4-FFF2-40B4-BE49-F238E27FC236}">
                <a16:creationId xmlns:a16="http://schemas.microsoft.com/office/drawing/2014/main" id="{306EDFF8-B702-E101-ACF7-60058EC8B901}"/>
              </a:ext>
            </a:extLst>
          </p:cNvPr>
          <p:cNvSpPr txBox="1"/>
          <p:nvPr/>
        </p:nvSpPr>
        <p:spPr>
          <a:xfrm>
            <a:off x="3652953" y="5656365"/>
            <a:ext cx="1165802" cy="415498"/>
          </a:xfrm>
          <a:prstGeom prst="rect">
            <a:avLst/>
          </a:prstGeom>
          <a:solidFill>
            <a:schemeClr val="bg1"/>
          </a:solidFill>
        </p:spPr>
        <p:txBody>
          <a:bodyPr wrap="square">
            <a:spAutoFit/>
          </a:bodyPr>
          <a:lstStyle/>
          <a:p>
            <a:pPr algn="ctr"/>
            <a:r>
              <a:rPr lang="en-US" altLang="ja-JP" sz="1050" b="1" kern="0" dirty="0">
                <a:solidFill>
                  <a:srgbClr val="0000FF"/>
                </a:solidFill>
                <a:latin typeface="Century Gothic" panose="020B0502020202020204" pitchFamily="34" charset="0"/>
                <a:ea typeface="Meiryo UI" panose="020B0604030504040204" pitchFamily="50" charset="-128"/>
                <a:cs typeface="+mj-cs"/>
              </a:rPr>
              <a:t>Magnetic field density B[T]</a:t>
            </a:r>
            <a:endParaRPr lang="ja-JP" altLang="en-US" sz="1050" b="1" kern="0" dirty="0">
              <a:solidFill>
                <a:srgbClr val="0000FF"/>
              </a:solidFill>
              <a:latin typeface="Century Gothic" panose="020B0502020202020204" pitchFamily="34" charset="0"/>
              <a:ea typeface="Meiryo UI" panose="020B0604030504040204" pitchFamily="50" charset="-128"/>
              <a:cs typeface="+mj-cs"/>
            </a:endParaRPr>
          </a:p>
        </p:txBody>
      </p:sp>
      <p:sp>
        <p:nvSpPr>
          <p:cNvPr id="28" name="テキスト ボックス 5">
            <a:extLst>
              <a:ext uri="{FF2B5EF4-FFF2-40B4-BE49-F238E27FC236}">
                <a16:creationId xmlns:a16="http://schemas.microsoft.com/office/drawing/2014/main" id="{325BF39C-6C2D-94A8-C21B-703E853F1960}"/>
              </a:ext>
            </a:extLst>
          </p:cNvPr>
          <p:cNvSpPr txBox="1"/>
          <p:nvPr/>
        </p:nvSpPr>
        <p:spPr>
          <a:xfrm>
            <a:off x="2961527" y="6323082"/>
            <a:ext cx="1213810" cy="415498"/>
          </a:xfrm>
          <a:prstGeom prst="rect">
            <a:avLst/>
          </a:prstGeom>
          <a:solidFill>
            <a:schemeClr val="bg1"/>
          </a:solidFill>
        </p:spPr>
        <p:txBody>
          <a:bodyPr wrap="square">
            <a:spAutoFit/>
          </a:bodyPr>
          <a:lstStyle/>
          <a:p>
            <a:pPr algn="ctr"/>
            <a:r>
              <a:rPr lang="en-US" altLang="ja-JP" sz="1050" b="1" kern="0" dirty="0">
                <a:latin typeface="Century Gothic" panose="020B0502020202020204" pitchFamily="34" charset="0"/>
                <a:ea typeface="Meiryo UI" panose="020B0604030504040204" pitchFamily="50" charset="-128"/>
                <a:cs typeface="+mj-cs"/>
              </a:rPr>
              <a:t>Magnetic field strength H[A/m]</a:t>
            </a:r>
            <a:endParaRPr lang="ja-JP" altLang="en-US" sz="1050" b="1" kern="0" dirty="0">
              <a:latin typeface="Century Gothic" panose="020B0502020202020204" pitchFamily="34" charset="0"/>
              <a:ea typeface="Meiryo UI" panose="020B0604030504040204" pitchFamily="50" charset="-128"/>
              <a:cs typeface="+mj-cs"/>
            </a:endParaRPr>
          </a:p>
        </p:txBody>
      </p:sp>
      <p:sp>
        <p:nvSpPr>
          <p:cNvPr id="29" name="テキスト ボックス 3">
            <a:extLst>
              <a:ext uri="{FF2B5EF4-FFF2-40B4-BE49-F238E27FC236}">
                <a16:creationId xmlns:a16="http://schemas.microsoft.com/office/drawing/2014/main" id="{88AF1FAB-3948-D202-B6BB-3E82A80BCD30}"/>
              </a:ext>
            </a:extLst>
          </p:cNvPr>
          <p:cNvSpPr txBox="1"/>
          <p:nvPr/>
        </p:nvSpPr>
        <p:spPr>
          <a:xfrm>
            <a:off x="979117" y="5385678"/>
            <a:ext cx="1119145" cy="246221"/>
          </a:xfrm>
          <a:prstGeom prst="rect">
            <a:avLst/>
          </a:prstGeom>
          <a:solidFill>
            <a:srgbClr val="FFFF00"/>
          </a:solidFill>
        </p:spPr>
        <p:txBody>
          <a:bodyPr wrap="square">
            <a:spAutoFit/>
          </a:bodyPr>
          <a:lstStyle/>
          <a:p>
            <a:pPr algn="ctr"/>
            <a:r>
              <a:rPr lang="en-US" altLang="ja-JP" sz="1000" b="1" kern="0" dirty="0">
                <a:latin typeface="Century Gothic" panose="020B0502020202020204" pitchFamily="34" charset="0"/>
                <a:ea typeface="Meiryo UI" panose="020B0604030504040204" pitchFamily="50" charset="-128"/>
                <a:cs typeface="+mj-cs"/>
              </a:rPr>
              <a:t>Hysteresis loss</a:t>
            </a:r>
            <a:endParaRPr lang="ja-JP" altLang="en-US" sz="1000" b="1" kern="0" dirty="0">
              <a:latin typeface="Century Gothic" panose="020B0502020202020204" pitchFamily="34" charset="0"/>
              <a:ea typeface="Meiryo UI" panose="020B0604030504040204" pitchFamily="50" charset="-128"/>
              <a:cs typeface="+mj-cs"/>
            </a:endParaRPr>
          </a:p>
        </p:txBody>
      </p:sp>
      <p:sp>
        <p:nvSpPr>
          <p:cNvPr id="30" name="テキスト ボックス 9">
            <a:extLst>
              <a:ext uri="{FF2B5EF4-FFF2-40B4-BE49-F238E27FC236}">
                <a16:creationId xmlns:a16="http://schemas.microsoft.com/office/drawing/2014/main" id="{A3D8D90B-DD43-ED48-63F9-844856E6BEA4}"/>
              </a:ext>
            </a:extLst>
          </p:cNvPr>
          <p:cNvSpPr txBox="1"/>
          <p:nvPr/>
        </p:nvSpPr>
        <p:spPr>
          <a:xfrm>
            <a:off x="1846741" y="4741675"/>
            <a:ext cx="1114786" cy="415498"/>
          </a:xfrm>
          <a:prstGeom prst="rect">
            <a:avLst/>
          </a:prstGeom>
          <a:solidFill>
            <a:schemeClr val="bg1"/>
          </a:solidFill>
        </p:spPr>
        <p:txBody>
          <a:bodyPr wrap="square">
            <a:spAutoFit/>
          </a:bodyPr>
          <a:lstStyle/>
          <a:p>
            <a:pPr algn="ctr"/>
            <a:r>
              <a:rPr lang="en-US" altLang="ja-JP" sz="1050" b="1" kern="0" dirty="0">
                <a:latin typeface="Century Gothic" panose="020B0502020202020204" pitchFamily="34" charset="0"/>
                <a:ea typeface="Meiryo UI" panose="020B0604030504040204" pitchFamily="50" charset="-128"/>
                <a:cs typeface="+mj-cs"/>
              </a:rPr>
              <a:t>Magnetic field density B[T]</a:t>
            </a:r>
            <a:endParaRPr lang="ja-JP" altLang="en-US" sz="1050" b="1" kern="0" dirty="0">
              <a:latin typeface="Century Gothic" panose="020B0502020202020204" pitchFamily="34" charset="0"/>
              <a:ea typeface="Meiryo UI" panose="020B0604030504040204" pitchFamily="50" charset="-128"/>
              <a:cs typeface="+mj-cs"/>
            </a:endParaRPr>
          </a:p>
        </p:txBody>
      </p:sp>
      <p:sp>
        <p:nvSpPr>
          <p:cNvPr id="31" name="Google Shape;154;p8">
            <a:extLst>
              <a:ext uri="{FF2B5EF4-FFF2-40B4-BE49-F238E27FC236}">
                <a16:creationId xmlns:a16="http://schemas.microsoft.com/office/drawing/2014/main" id="{F184456C-B4DC-F132-C5A9-7007520A7004}"/>
              </a:ext>
            </a:extLst>
          </p:cNvPr>
          <p:cNvSpPr txBox="1"/>
          <p:nvPr/>
        </p:nvSpPr>
        <p:spPr>
          <a:xfrm>
            <a:off x="7352011" y="3788334"/>
            <a:ext cx="4580236" cy="3693278"/>
          </a:xfrm>
          <a:prstGeom prst="rect">
            <a:avLst/>
          </a:prstGeom>
          <a:noFill/>
          <a:ln>
            <a:noFill/>
          </a:ln>
        </p:spPr>
        <p:txBody>
          <a:bodyPr spcFirstLastPara="1" wrap="square" lIns="91425" tIns="45700" rIns="91425" bIns="45700" anchor="t" anchorCtr="0">
            <a:spAutoFit/>
          </a:bodyPr>
          <a:lstStyle/>
          <a:p>
            <a:r>
              <a:rPr lang="en-US" altLang="ja-JP" sz="2000" b="0" i="0" dirty="0">
                <a:solidFill>
                  <a:srgbClr val="333333"/>
                </a:solidFill>
                <a:effectLst/>
                <a:latin typeface="Century Gothic" panose="020B0502020202020204" pitchFamily="34" charset="0"/>
                <a:ea typeface="+mn-ea"/>
              </a:rPr>
              <a:t>Due to the </a:t>
            </a:r>
            <a:r>
              <a:rPr lang="en-US" altLang="ja-JP" sz="2000" dirty="0">
                <a:solidFill>
                  <a:srgbClr val="333333"/>
                </a:solidFill>
                <a:latin typeface="Century Gothic" panose="020B0502020202020204" pitchFamily="34" charset="0"/>
                <a:ea typeface="+mn-ea"/>
              </a:rPr>
              <a:t>hysteresis (a change in a magnetic material that depends not only on the force currently applied, but also on the force applied in the past) of </a:t>
            </a:r>
            <a:r>
              <a:rPr lang="en-US" altLang="ja-JP" sz="2000" b="0" i="0" dirty="0">
                <a:solidFill>
                  <a:srgbClr val="333333"/>
                </a:solidFill>
                <a:effectLst/>
                <a:latin typeface="Century Gothic" panose="020B0502020202020204" pitchFamily="34" charset="0"/>
                <a:ea typeface="+mn-ea"/>
              </a:rPr>
              <a:t>magnetic material, the magnetic flux density draws a hysteresis loop.</a:t>
            </a:r>
          </a:p>
          <a:p>
            <a:r>
              <a:rPr lang="en-US" altLang="ja-JP" sz="2000" b="0" i="0" dirty="0">
                <a:solidFill>
                  <a:srgbClr val="333333"/>
                </a:solidFill>
                <a:effectLst/>
                <a:latin typeface="Century Gothic" panose="020B0502020202020204" pitchFamily="34" charset="0"/>
                <a:ea typeface="+mn-ea"/>
              </a:rPr>
              <a:t>Since </a:t>
            </a:r>
            <a:r>
              <a:rPr lang="en-US" altLang="ja-JP" sz="2000" b="1" i="0" dirty="0">
                <a:solidFill>
                  <a:srgbClr val="FF0000"/>
                </a:solidFill>
                <a:effectLst/>
                <a:latin typeface="Century Gothic" panose="020B0502020202020204" pitchFamily="34" charset="0"/>
                <a:ea typeface="+mn-ea"/>
              </a:rPr>
              <a:t>hysteresis loss </a:t>
            </a:r>
            <a:r>
              <a:rPr lang="en-US" altLang="ja-JP" sz="2000" b="1" i="0" dirty="0">
                <a:solidFill>
                  <a:srgbClr val="333333"/>
                </a:solidFill>
                <a:effectLst/>
                <a:latin typeface="Century Gothic" panose="020B0502020202020204" pitchFamily="34" charset="0"/>
                <a:ea typeface="+mn-ea"/>
              </a:rPr>
              <a:t>=</a:t>
            </a:r>
            <a:r>
              <a:rPr lang="en-US" altLang="ja-JP" sz="2000" b="0" i="0" dirty="0">
                <a:solidFill>
                  <a:srgbClr val="333333"/>
                </a:solidFill>
                <a:effectLst/>
                <a:latin typeface="Century Gothic" panose="020B0502020202020204" pitchFamily="34" charset="0"/>
                <a:ea typeface="+mn-ea"/>
              </a:rPr>
              <a:t> </a:t>
            </a:r>
            <a:r>
              <a:rPr lang="en-US" altLang="ja-JP" sz="2000" b="1" i="0" dirty="0">
                <a:solidFill>
                  <a:srgbClr val="333333"/>
                </a:solidFill>
                <a:effectLst/>
                <a:latin typeface="Century Gothic" panose="020B0502020202020204" pitchFamily="34" charset="0"/>
                <a:ea typeface="+mn-ea"/>
              </a:rPr>
              <a:t>area enclosed by the hysteresis loop</a:t>
            </a:r>
            <a:r>
              <a:rPr lang="en-US" altLang="ja-JP" sz="2000" b="0" i="0" dirty="0">
                <a:solidFill>
                  <a:srgbClr val="333333"/>
                </a:solidFill>
                <a:effectLst/>
                <a:latin typeface="Century Gothic" panose="020B0502020202020204" pitchFamily="34" charset="0"/>
                <a:ea typeface="+mn-ea"/>
              </a:rPr>
              <a:t>, the smaller the area, the smaller the hysteresis loss.</a:t>
            </a:r>
            <a:endParaRPr lang="en-US" altLang="ja-JP" sz="2000" b="0" i="0" dirty="0">
              <a:solidFill>
                <a:srgbClr val="3A3A3A"/>
              </a:solidFill>
              <a:effectLst/>
              <a:latin typeface="Century Gothic" panose="020B0502020202020204" pitchFamily="34" charset="0"/>
              <a:ea typeface="+mn-ea"/>
            </a:endParaRPr>
          </a:p>
          <a:p>
            <a:endParaRPr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28617417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12"/>
          <p:cNvSpPr/>
          <p:nvPr/>
        </p:nvSpPr>
        <p:spPr>
          <a:xfrm rot="10800000" flipH="1">
            <a:off x="0" y="0"/>
            <a:ext cx="9341069" cy="781845"/>
          </a:xfrm>
          <a:prstGeom prst="rect">
            <a:avLst/>
          </a:prstGeom>
          <a:gradFill>
            <a:gsLst>
              <a:gs pos="0">
                <a:srgbClr val="0070C0">
                  <a:alpha val="66666"/>
                </a:srgbClr>
              </a:gs>
              <a:gs pos="100000">
                <a:schemeClr val="lt1"/>
              </a:gs>
            </a:gsLst>
            <a:lin ang="0" scaled="0"/>
          </a:gradFill>
          <a:ln>
            <a:noFill/>
          </a:ln>
        </p:spPr>
        <p:txBody>
          <a:bodyPr spcFirstLastPara="1" wrap="square" lIns="91425" tIns="45700" rIns="91425" bIns="45700" anchor="ctr" anchorCtr="0">
            <a:noAutofit/>
          </a:bodyPr>
          <a:lstStyle/>
          <a:p>
            <a:pPr algn="ctr"/>
            <a:endParaRPr sz="1800">
              <a:solidFill>
                <a:schemeClr val="lt1"/>
              </a:solidFill>
              <a:latin typeface="Calibri"/>
              <a:ea typeface="Calibri"/>
              <a:cs typeface="Calibri"/>
              <a:sym typeface="Calibri"/>
            </a:endParaRPr>
          </a:p>
        </p:txBody>
      </p:sp>
      <p:sp>
        <p:nvSpPr>
          <p:cNvPr id="266" name="Google Shape;266;p12"/>
          <p:cNvSpPr/>
          <p:nvPr/>
        </p:nvSpPr>
        <p:spPr>
          <a:xfrm flipH="1">
            <a:off x="3009107" y="7137244"/>
            <a:ext cx="9182893" cy="635156"/>
          </a:xfrm>
          <a:prstGeom prst="rtTriangle">
            <a:avLst/>
          </a:prstGeom>
          <a:gradFill>
            <a:gsLst>
              <a:gs pos="0">
                <a:srgbClr val="F5F7FC"/>
              </a:gs>
              <a:gs pos="52999">
                <a:srgbClr val="0070C0"/>
              </a:gs>
              <a:gs pos="83000">
                <a:srgbClr val="0070C0"/>
              </a:gs>
              <a:gs pos="100000">
                <a:srgbClr val="0070C0"/>
              </a:gs>
            </a:gsLst>
            <a:lin ang="10800000" scaled="0"/>
          </a:gradFill>
          <a:ln>
            <a:noFill/>
          </a:ln>
        </p:spPr>
        <p:txBody>
          <a:bodyPr spcFirstLastPara="1" wrap="square" lIns="91425" tIns="45700" rIns="91425" bIns="45700" anchor="ctr" anchorCtr="0">
            <a:noAutofit/>
          </a:bodyPr>
          <a:lstStyle/>
          <a:p>
            <a:pPr algn="ctr"/>
            <a:endParaRPr b="1">
              <a:solidFill>
                <a:srgbClr val="FF0000"/>
              </a:solidFill>
              <a:latin typeface="Calibri"/>
              <a:ea typeface="Calibri"/>
              <a:cs typeface="Calibri"/>
              <a:sym typeface="Calibri"/>
            </a:endParaRPr>
          </a:p>
        </p:txBody>
      </p:sp>
      <p:sp>
        <p:nvSpPr>
          <p:cNvPr id="267" name="Google Shape;267;p12"/>
          <p:cNvSpPr txBox="1"/>
          <p:nvPr/>
        </p:nvSpPr>
        <p:spPr>
          <a:xfrm>
            <a:off x="4177862" y="3066388"/>
            <a:ext cx="7604601" cy="1323399"/>
          </a:xfrm>
          <a:prstGeom prst="rect">
            <a:avLst/>
          </a:prstGeom>
          <a:noFill/>
          <a:ln>
            <a:noFill/>
          </a:ln>
        </p:spPr>
        <p:txBody>
          <a:bodyPr spcFirstLastPara="1" wrap="square" lIns="91425" tIns="45700" rIns="91425" bIns="45700" anchor="t" anchorCtr="0">
            <a:spAutoFit/>
          </a:bodyPr>
          <a:lstStyle/>
          <a:p>
            <a:r>
              <a:rPr lang="en-US" sz="4000" b="1" dirty="0">
                <a:solidFill>
                  <a:schemeClr val="dk1"/>
                </a:solidFill>
                <a:latin typeface="Century Gothic"/>
                <a:ea typeface="Century Gothic"/>
                <a:cs typeface="Century Gothic"/>
                <a:sym typeface="Century Gothic"/>
              </a:rPr>
              <a:t>About </a:t>
            </a:r>
          </a:p>
          <a:p>
            <a:r>
              <a:rPr lang="en-US" sz="4000" b="1" dirty="0">
                <a:solidFill>
                  <a:schemeClr val="dk1"/>
                </a:solidFill>
                <a:latin typeface="Century Gothic"/>
                <a:ea typeface="Century Gothic"/>
                <a:cs typeface="Century Gothic"/>
                <a:sym typeface="Century Gothic"/>
              </a:rPr>
              <a:t>   “Dielectric Heating”  </a:t>
            </a:r>
            <a:endParaRPr sz="1800" dirty="0"/>
          </a:p>
        </p:txBody>
      </p:sp>
      <p:pic>
        <p:nvPicPr>
          <p:cNvPr id="5" name="Graphic 4" descr="High temperature with solid fill">
            <a:extLst>
              <a:ext uri="{FF2B5EF4-FFF2-40B4-BE49-F238E27FC236}">
                <a16:creationId xmlns:a16="http://schemas.microsoft.com/office/drawing/2014/main" id="{0B04FB2B-FEE1-604A-E76E-D22ABC228BF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83892" y="2506715"/>
            <a:ext cx="2209279" cy="2209279"/>
          </a:xfrm>
          <a:prstGeom prst="rect">
            <a:avLst/>
          </a:prstGeom>
        </p:spPr>
      </p:pic>
    </p:spTree>
    <p:extLst>
      <p:ext uri="{BB962C8B-B14F-4D97-AF65-F5344CB8AC3E}">
        <p14:creationId xmlns:p14="http://schemas.microsoft.com/office/powerpoint/2010/main" val="769370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2" name="Google Shape;107;p3">
            <a:extLst>
              <a:ext uri="{FF2B5EF4-FFF2-40B4-BE49-F238E27FC236}">
                <a16:creationId xmlns:a16="http://schemas.microsoft.com/office/drawing/2014/main" id="{DE0E72CE-FFCA-E0BA-EA22-81B4D06AA493}"/>
              </a:ext>
            </a:extLst>
          </p:cNvPr>
          <p:cNvSpPr/>
          <p:nvPr/>
        </p:nvSpPr>
        <p:spPr>
          <a:xfrm rot="10800000" flipH="1">
            <a:off x="0" y="-2439"/>
            <a:ext cx="9341069" cy="781845"/>
          </a:xfrm>
          <a:prstGeom prst="rect">
            <a:avLst/>
          </a:prstGeom>
          <a:gradFill>
            <a:gsLst>
              <a:gs pos="0">
                <a:srgbClr val="0070C0">
                  <a:alpha val="66666"/>
                </a:srgbClr>
              </a:gs>
              <a:gs pos="100000">
                <a:schemeClr val="lt1"/>
              </a:gs>
            </a:gsLst>
            <a:lin ang="0" scaled="0"/>
          </a:gradFill>
          <a:ln>
            <a:noFill/>
          </a:ln>
        </p:spPr>
        <p:txBody>
          <a:bodyPr spcFirstLastPara="1" wrap="square" lIns="91425" tIns="45700" rIns="91425" bIns="45700" anchor="ctr" anchorCtr="0">
            <a:noAutofit/>
          </a:bodyPr>
          <a:lstStyle/>
          <a:p>
            <a:pPr algn="ctr"/>
            <a:endParaRPr sz="1800">
              <a:solidFill>
                <a:schemeClr val="lt1"/>
              </a:solidFill>
              <a:latin typeface="Calibri"/>
              <a:ea typeface="Calibri"/>
              <a:cs typeface="Calibri"/>
              <a:sym typeface="Calibri"/>
            </a:endParaRPr>
          </a:p>
        </p:txBody>
      </p:sp>
      <p:sp>
        <p:nvSpPr>
          <p:cNvPr id="95" name="Google Shape;95;p2"/>
          <p:cNvSpPr/>
          <p:nvPr/>
        </p:nvSpPr>
        <p:spPr>
          <a:xfrm flipH="1">
            <a:off x="3016990" y="7096283"/>
            <a:ext cx="9182893" cy="684000"/>
          </a:xfrm>
          <a:prstGeom prst="rtTriangle">
            <a:avLst/>
          </a:prstGeom>
          <a:gradFill>
            <a:gsLst>
              <a:gs pos="0">
                <a:srgbClr val="F5F7FC"/>
              </a:gs>
              <a:gs pos="52999">
                <a:srgbClr val="0070C0"/>
              </a:gs>
              <a:gs pos="83000">
                <a:srgbClr val="0070C0"/>
              </a:gs>
              <a:gs pos="100000">
                <a:srgbClr val="0070C0"/>
              </a:gs>
            </a:gsLst>
            <a:lin ang="10800000" scaled="0"/>
          </a:gradFill>
          <a:ln>
            <a:noFill/>
          </a:ln>
        </p:spPr>
        <p:txBody>
          <a:bodyPr spcFirstLastPara="1" wrap="square" lIns="91425" tIns="45700" rIns="91425" bIns="45700" anchor="ctr" anchorCtr="0">
            <a:noAutofit/>
          </a:bodyPr>
          <a:lstStyle/>
          <a:p>
            <a:pPr algn="ctr"/>
            <a:endParaRPr b="1">
              <a:solidFill>
                <a:srgbClr val="FF0000"/>
              </a:solidFill>
              <a:latin typeface="Calibri"/>
              <a:ea typeface="Calibri"/>
              <a:cs typeface="Calibri"/>
              <a:sym typeface="Calibri"/>
            </a:endParaRPr>
          </a:p>
        </p:txBody>
      </p:sp>
      <p:sp>
        <p:nvSpPr>
          <p:cNvPr id="96" name="Google Shape;96;p2"/>
          <p:cNvSpPr txBox="1"/>
          <p:nvPr/>
        </p:nvSpPr>
        <p:spPr>
          <a:xfrm>
            <a:off x="220717" y="96115"/>
            <a:ext cx="9771994" cy="584735"/>
          </a:xfrm>
          <a:prstGeom prst="rect">
            <a:avLst/>
          </a:prstGeom>
          <a:noFill/>
          <a:ln>
            <a:noFill/>
          </a:ln>
        </p:spPr>
        <p:txBody>
          <a:bodyPr spcFirstLastPara="1" wrap="square" lIns="91425" tIns="45700" rIns="91425" bIns="45700" anchor="t" anchorCtr="0">
            <a:spAutoFit/>
          </a:bodyPr>
          <a:lstStyle/>
          <a:p>
            <a:r>
              <a:rPr lang="en-US" sz="3200" b="1" dirty="0">
                <a:solidFill>
                  <a:schemeClr val="dk1"/>
                </a:solidFill>
                <a:latin typeface="Century Gothic"/>
                <a:ea typeface="Century Gothic"/>
                <a:cs typeface="Century Gothic"/>
                <a:sym typeface="Century Gothic"/>
              </a:rPr>
              <a:t>Contents</a:t>
            </a:r>
            <a:endParaRPr dirty="0"/>
          </a:p>
        </p:txBody>
      </p:sp>
      <p:sp>
        <p:nvSpPr>
          <p:cNvPr id="3" name="Google Shape;109;p3">
            <a:extLst>
              <a:ext uri="{FF2B5EF4-FFF2-40B4-BE49-F238E27FC236}">
                <a16:creationId xmlns:a16="http://schemas.microsoft.com/office/drawing/2014/main" id="{0B49CCE6-ADB5-CBD3-6E19-848151331649}"/>
              </a:ext>
            </a:extLst>
          </p:cNvPr>
          <p:cNvSpPr txBox="1"/>
          <p:nvPr/>
        </p:nvSpPr>
        <p:spPr>
          <a:xfrm>
            <a:off x="1151208" y="877962"/>
            <a:ext cx="9616641" cy="6740266"/>
          </a:xfrm>
          <a:prstGeom prst="rect">
            <a:avLst/>
          </a:prstGeom>
          <a:noFill/>
          <a:ln>
            <a:noFill/>
          </a:ln>
        </p:spPr>
        <p:txBody>
          <a:bodyPr spcFirstLastPara="1" wrap="square" lIns="91425" tIns="45700" rIns="91425" bIns="45700" anchor="t" anchorCtr="0">
            <a:spAutoFit/>
          </a:bodyPr>
          <a:lstStyle/>
          <a:p>
            <a:pPr marL="622308" indent="-514357">
              <a:lnSpc>
                <a:spcPct val="200000"/>
              </a:lnSpc>
              <a:buClr>
                <a:schemeClr val="bg2"/>
              </a:buClr>
              <a:buSzPct val="75000"/>
              <a:buFont typeface="+mj-lt"/>
              <a:buAutoNum type="arabicPeriod"/>
            </a:pPr>
            <a:r>
              <a:rPr lang="en-US" sz="3600" b="1" dirty="0">
                <a:solidFill>
                  <a:schemeClr val="dk1"/>
                </a:solidFill>
                <a:latin typeface="Century Gothic"/>
                <a:ea typeface="Century Gothic"/>
                <a:cs typeface="Century Gothic"/>
                <a:sym typeface="Century Gothic"/>
              </a:rPr>
              <a:t>Theory of Pulse Heat, Basic Operation</a:t>
            </a:r>
          </a:p>
          <a:p>
            <a:pPr marL="622308" indent="-514357">
              <a:lnSpc>
                <a:spcPct val="200000"/>
              </a:lnSpc>
              <a:buClr>
                <a:schemeClr val="bg2"/>
              </a:buClr>
              <a:buSzPct val="75000"/>
              <a:buFont typeface="+mj-lt"/>
              <a:buAutoNum type="arabicPeriod"/>
            </a:pPr>
            <a:r>
              <a:rPr lang="en-US" sz="3600" b="1" dirty="0">
                <a:solidFill>
                  <a:schemeClr val="dk1"/>
                </a:solidFill>
                <a:latin typeface="Century Gothic"/>
                <a:ea typeface="Century Gothic"/>
                <a:cs typeface="Century Gothic"/>
                <a:sym typeface="Century Gothic"/>
              </a:rPr>
              <a:t>Soldering</a:t>
            </a:r>
          </a:p>
          <a:p>
            <a:pPr marL="622308" indent="-514357">
              <a:lnSpc>
                <a:spcPct val="200000"/>
              </a:lnSpc>
              <a:buClr>
                <a:schemeClr val="bg2"/>
              </a:buClr>
              <a:buSzPct val="75000"/>
              <a:buFont typeface="+mj-lt"/>
              <a:buAutoNum type="arabicPeriod"/>
            </a:pPr>
            <a:r>
              <a:rPr lang="en-US" sz="3600" b="1" dirty="0">
                <a:solidFill>
                  <a:schemeClr val="dk1"/>
                </a:solidFill>
                <a:latin typeface="Century Gothic"/>
                <a:ea typeface="Century Gothic"/>
                <a:cs typeface="Century Gothic"/>
                <a:sym typeface="Century Gothic"/>
              </a:rPr>
              <a:t>Heat Caulking</a:t>
            </a:r>
          </a:p>
          <a:p>
            <a:pPr marL="622308" indent="-514357">
              <a:lnSpc>
                <a:spcPct val="200000"/>
              </a:lnSpc>
              <a:buClr>
                <a:schemeClr val="bg2"/>
              </a:buClr>
              <a:buSzPct val="75000"/>
              <a:buFont typeface="+mj-lt"/>
              <a:buAutoNum type="arabicPeriod"/>
            </a:pPr>
            <a:r>
              <a:rPr lang="en-US" sz="3600" b="1" dirty="0">
                <a:solidFill>
                  <a:schemeClr val="dk1"/>
                </a:solidFill>
                <a:latin typeface="Century Gothic"/>
                <a:ea typeface="Century Gothic"/>
                <a:cs typeface="Century Gothic"/>
                <a:sym typeface="Century Gothic"/>
              </a:rPr>
              <a:t>Thermo-compression Bonding</a:t>
            </a:r>
          </a:p>
          <a:p>
            <a:pPr marL="622308" indent="-514357">
              <a:lnSpc>
                <a:spcPct val="200000"/>
              </a:lnSpc>
              <a:buClr>
                <a:schemeClr val="bg2"/>
              </a:buClr>
              <a:buSzPct val="75000"/>
              <a:buFont typeface="+mj-lt"/>
              <a:buAutoNum type="arabicPeriod"/>
            </a:pPr>
            <a:r>
              <a:rPr lang="en-US" sz="3600" b="1" dirty="0">
                <a:solidFill>
                  <a:schemeClr val="dk1"/>
                </a:solidFill>
                <a:latin typeface="Century Gothic"/>
                <a:ea typeface="Century Gothic"/>
                <a:cs typeface="Century Gothic"/>
                <a:sym typeface="Century Gothic"/>
              </a:rPr>
              <a:t>Dissimilar Material Joining</a:t>
            </a:r>
          </a:p>
          <a:p>
            <a:pPr marL="622308" indent="-514357">
              <a:lnSpc>
                <a:spcPct val="200000"/>
              </a:lnSpc>
              <a:buClr>
                <a:schemeClr val="bg2"/>
              </a:buClr>
              <a:buSzPct val="75000"/>
              <a:buFont typeface="+mj-lt"/>
              <a:buAutoNum type="arabicPeriod"/>
            </a:pPr>
            <a:r>
              <a:rPr lang="en-US" sz="3600" b="1" dirty="0">
                <a:solidFill>
                  <a:schemeClr val="dk1"/>
                </a:solidFill>
                <a:latin typeface="Century Gothic"/>
                <a:ea typeface="Century Gothic"/>
                <a:cs typeface="Century Gothic"/>
                <a:sym typeface="Century Gothic"/>
              </a:rPr>
              <a:t>Pulse Heat – Points to Consider</a:t>
            </a:r>
            <a:endParaRPr sz="3600" b="1" dirty="0">
              <a:solidFill>
                <a:schemeClr val="dk1"/>
              </a:solidFill>
              <a:latin typeface="Century Gothic"/>
              <a:ea typeface="Century Gothic"/>
              <a:cs typeface="Century Gothic"/>
              <a:sym typeface="Century Gothic"/>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1" name="Google Shape;381;p13"/>
          <p:cNvSpPr/>
          <p:nvPr/>
        </p:nvSpPr>
        <p:spPr>
          <a:xfrm rot="10800000" flipH="1">
            <a:off x="0" y="-6298"/>
            <a:ext cx="9341069" cy="781845"/>
          </a:xfrm>
          <a:prstGeom prst="rect">
            <a:avLst/>
          </a:prstGeom>
          <a:gradFill>
            <a:gsLst>
              <a:gs pos="0">
                <a:srgbClr val="0070C0">
                  <a:alpha val="66666"/>
                </a:srgbClr>
              </a:gs>
              <a:gs pos="100000">
                <a:schemeClr val="lt1"/>
              </a:gs>
            </a:gsLst>
            <a:lin ang="0" scaled="0"/>
          </a:gradFill>
          <a:ln>
            <a:noFill/>
          </a:ln>
        </p:spPr>
        <p:txBody>
          <a:bodyPr spcFirstLastPara="1" wrap="square" lIns="91425" tIns="45700" rIns="91425" bIns="45700" anchor="ctr" anchorCtr="0">
            <a:noAutofit/>
          </a:bodyPr>
          <a:lstStyle/>
          <a:p>
            <a:pPr algn="ctr"/>
            <a:endParaRPr sz="1800">
              <a:solidFill>
                <a:schemeClr val="lt1"/>
              </a:solidFill>
              <a:latin typeface="Calibri"/>
              <a:ea typeface="Calibri"/>
              <a:cs typeface="Calibri"/>
              <a:sym typeface="Calibri"/>
            </a:endParaRPr>
          </a:p>
        </p:txBody>
      </p:sp>
      <p:sp>
        <p:nvSpPr>
          <p:cNvPr id="382" name="Google Shape;382;p13"/>
          <p:cNvSpPr txBox="1"/>
          <p:nvPr/>
        </p:nvSpPr>
        <p:spPr>
          <a:xfrm>
            <a:off x="173420" y="95496"/>
            <a:ext cx="7516500" cy="584735"/>
          </a:xfrm>
          <a:prstGeom prst="rect">
            <a:avLst/>
          </a:prstGeom>
          <a:noFill/>
          <a:ln>
            <a:noFill/>
          </a:ln>
        </p:spPr>
        <p:txBody>
          <a:bodyPr spcFirstLastPara="1" wrap="square" lIns="91425" tIns="45700" rIns="91425" bIns="45700" anchor="t" anchorCtr="0">
            <a:spAutoFit/>
          </a:bodyPr>
          <a:lstStyle/>
          <a:p>
            <a:r>
              <a:rPr lang="en-US" sz="3200" b="1" dirty="0">
                <a:solidFill>
                  <a:schemeClr val="dk1"/>
                </a:solidFill>
                <a:latin typeface="Century Gothic"/>
                <a:sym typeface="Century Gothic"/>
              </a:rPr>
              <a:t>What is Dielectric Heating?</a:t>
            </a:r>
            <a:endParaRPr dirty="0"/>
          </a:p>
        </p:txBody>
      </p:sp>
      <p:sp>
        <p:nvSpPr>
          <p:cNvPr id="2" name="Google Shape;154;p8">
            <a:extLst>
              <a:ext uri="{FF2B5EF4-FFF2-40B4-BE49-F238E27FC236}">
                <a16:creationId xmlns:a16="http://schemas.microsoft.com/office/drawing/2014/main" id="{75AE1629-75A6-510E-7D65-559E1E0978B8}"/>
              </a:ext>
            </a:extLst>
          </p:cNvPr>
          <p:cNvSpPr txBox="1"/>
          <p:nvPr/>
        </p:nvSpPr>
        <p:spPr>
          <a:xfrm>
            <a:off x="375770" y="903770"/>
            <a:ext cx="11533764" cy="1323399"/>
          </a:xfrm>
          <a:prstGeom prst="rect">
            <a:avLst/>
          </a:prstGeom>
          <a:noFill/>
          <a:ln>
            <a:noFill/>
          </a:ln>
        </p:spPr>
        <p:txBody>
          <a:bodyPr spcFirstLastPara="1" wrap="square" lIns="91425" tIns="45700" rIns="91425" bIns="45700" anchor="t" anchorCtr="0">
            <a:spAutoFit/>
          </a:bodyPr>
          <a:lstStyle/>
          <a:p>
            <a:pPr marL="457200" indent="-457200">
              <a:buFont typeface="Wingdings" panose="05000000000000000000" pitchFamily="2" charset="2"/>
              <a:buChar char="q"/>
            </a:pPr>
            <a:r>
              <a:rPr lang="en-US" sz="2000" dirty="0">
                <a:solidFill>
                  <a:schemeClr val="tx1"/>
                </a:solidFill>
                <a:latin typeface="Century Gothic"/>
                <a:sym typeface="Century Gothic"/>
              </a:rPr>
              <a:t>This method is used to heat an insulator (dielectric) rather than an electrical conductor. </a:t>
            </a:r>
          </a:p>
          <a:p>
            <a:pPr marL="457200" indent="-457200">
              <a:buFont typeface="Wingdings" panose="05000000000000000000" pitchFamily="2" charset="2"/>
              <a:buChar char="q"/>
            </a:pPr>
            <a:r>
              <a:rPr lang="en-US" sz="2000" dirty="0">
                <a:solidFill>
                  <a:schemeClr val="tx1"/>
                </a:solidFill>
                <a:latin typeface="Century Gothic"/>
                <a:sym typeface="Century Gothic"/>
              </a:rPr>
              <a:t>A high-frequency electric field (electromagnetic field) is applied to the dielectric</a:t>
            </a:r>
          </a:p>
          <a:p>
            <a:pPr marL="457200" indent="-457200">
              <a:buFont typeface="Wingdings" panose="05000000000000000000" pitchFamily="2" charset="2"/>
              <a:buChar char="q"/>
            </a:pPr>
            <a:r>
              <a:rPr lang="en-US" sz="2000" dirty="0">
                <a:solidFill>
                  <a:schemeClr val="tx1"/>
                </a:solidFill>
                <a:latin typeface="Century Gothic"/>
                <a:sym typeface="Century Gothic"/>
              </a:rPr>
              <a:t>The image of a dielectric heated by a high-frequency electric field is shown in the figure below</a:t>
            </a:r>
            <a:endParaRPr dirty="0">
              <a:solidFill>
                <a:schemeClr val="tx1"/>
              </a:solidFill>
            </a:endParaRPr>
          </a:p>
        </p:txBody>
      </p:sp>
      <p:sp>
        <p:nvSpPr>
          <p:cNvPr id="4" name="テキスト ボックス 14">
            <a:extLst>
              <a:ext uri="{FF2B5EF4-FFF2-40B4-BE49-F238E27FC236}">
                <a16:creationId xmlns:a16="http://schemas.microsoft.com/office/drawing/2014/main" id="{789218DC-CB25-ACBB-43FD-EA1D5139FE13}"/>
              </a:ext>
            </a:extLst>
          </p:cNvPr>
          <p:cNvSpPr txBox="1"/>
          <p:nvPr/>
        </p:nvSpPr>
        <p:spPr>
          <a:xfrm>
            <a:off x="2259402" y="7035892"/>
            <a:ext cx="7673195" cy="369332"/>
          </a:xfrm>
          <a:prstGeom prst="rect">
            <a:avLst/>
          </a:prstGeom>
          <a:noFill/>
          <a:ln w="25400" cmpd="dbl">
            <a:noFill/>
          </a:ln>
        </p:spPr>
        <p:txBody>
          <a:bodyPr wrap="square">
            <a:spAutoFit/>
          </a:bodyPr>
          <a:lstStyle/>
          <a:p>
            <a:pPr algn="ctr"/>
            <a:r>
              <a:rPr lang="en-US" altLang="ja-JP" sz="1800" i="1" dirty="0">
                <a:solidFill>
                  <a:schemeClr val="tx1"/>
                </a:solidFill>
                <a:latin typeface="Century Gothic" panose="020B0502020202020204" pitchFamily="34" charset="0"/>
                <a:ea typeface="+mn-ea"/>
              </a:rPr>
              <a:t>Fig. Dielectric applied to high-frequency electric field</a:t>
            </a:r>
            <a:endParaRPr lang="ja-JP" altLang="en-US" sz="1800" i="1" dirty="0">
              <a:solidFill>
                <a:schemeClr val="tx1"/>
              </a:solidFill>
              <a:latin typeface="Century Gothic" panose="020B0502020202020204" pitchFamily="34" charset="0"/>
              <a:ea typeface="+mn-ea"/>
            </a:endParaRPr>
          </a:p>
        </p:txBody>
      </p:sp>
      <p:sp>
        <p:nvSpPr>
          <p:cNvPr id="13" name="テキスト ボックス 5">
            <a:extLst>
              <a:ext uri="{FF2B5EF4-FFF2-40B4-BE49-F238E27FC236}">
                <a16:creationId xmlns:a16="http://schemas.microsoft.com/office/drawing/2014/main" id="{7E68E4F3-44DA-A8E4-3301-9FEECF37867B}"/>
              </a:ext>
            </a:extLst>
          </p:cNvPr>
          <p:cNvSpPr txBox="1"/>
          <p:nvPr/>
        </p:nvSpPr>
        <p:spPr>
          <a:xfrm flipH="1">
            <a:off x="1450428" y="5007492"/>
            <a:ext cx="236482" cy="1068619"/>
          </a:xfrm>
          <a:prstGeom prst="rect">
            <a:avLst/>
          </a:prstGeom>
          <a:solidFill>
            <a:schemeClr val="bg1"/>
          </a:solidFill>
        </p:spPr>
        <p:txBody>
          <a:bodyPr wrap="square">
            <a:spAutoFit/>
          </a:bodyPr>
          <a:lstStyle/>
          <a:p>
            <a:endParaRPr lang="ja-JP" altLang="en-US" sz="1200" kern="0" dirty="0">
              <a:latin typeface="HGP創英角ｺﾞｼｯｸUB" panose="020B0900000000000000" pitchFamily="50" charset="-128"/>
              <a:ea typeface="Meiryo UI" panose="020B0604030504040204" pitchFamily="50" charset="-128"/>
              <a:cs typeface="+mj-cs"/>
            </a:endParaRPr>
          </a:p>
        </p:txBody>
      </p:sp>
      <p:pic>
        <p:nvPicPr>
          <p:cNvPr id="3" name="Picture 2">
            <a:extLst>
              <a:ext uri="{FF2B5EF4-FFF2-40B4-BE49-F238E27FC236}">
                <a16:creationId xmlns:a16="http://schemas.microsoft.com/office/drawing/2014/main" id="{D810F9F3-6385-F8D5-F4A7-76F3538979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62" y="1976849"/>
            <a:ext cx="10053910" cy="4898059"/>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3">
            <a:extLst>
              <a:ext uri="{FF2B5EF4-FFF2-40B4-BE49-F238E27FC236}">
                <a16:creationId xmlns:a16="http://schemas.microsoft.com/office/drawing/2014/main" id="{D69DAEE7-242A-003D-586B-7275BB6194B4}"/>
              </a:ext>
            </a:extLst>
          </p:cNvPr>
          <p:cNvSpPr txBox="1"/>
          <p:nvPr/>
        </p:nvSpPr>
        <p:spPr>
          <a:xfrm>
            <a:off x="6323301" y="5859913"/>
            <a:ext cx="3334835" cy="369332"/>
          </a:xfrm>
          <a:prstGeom prst="rect">
            <a:avLst/>
          </a:prstGeom>
          <a:solidFill>
            <a:schemeClr val="bg1"/>
          </a:solidFill>
        </p:spPr>
        <p:txBody>
          <a:bodyPr wrap="square">
            <a:spAutoFit/>
          </a:bodyPr>
          <a:lstStyle/>
          <a:p>
            <a:r>
              <a:rPr lang="en-US" altLang="ja-JP" sz="1800" b="1" kern="0" dirty="0">
                <a:latin typeface="Century Gothic" panose="020B0502020202020204" pitchFamily="34" charset="0"/>
                <a:ea typeface="Meiryo UI" panose="020B0604030504040204" pitchFamily="50" charset="-128"/>
                <a:cs typeface="+mj-cs"/>
              </a:rPr>
              <a:t>Positively charged atoms</a:t>
            </a:r>
            <a:endParaRPr lang="ja-JP" altLang="en-US" sz="1800" b="1" kern="0" dirty="0">
              <a:latin typeface="Century Gothic" panose="020B0502020202020204" pitchFamily="34" charset="0"/>
              <a:ea typeface="Meiryo UI" panose="020B0604030504040204" pitchFamily="50" charset="-128"/>
              <a:cs typeface="+mj-cs"/>
            </a:endParaRPr>
          </a:p>
        </p:txBody>
      </p:sp>
      <p:sp>
        <p:nvSpPr>
          <p:cNvPr id="9" name="テキスト ボックス 3">
            <a:extLst>
              <a:ext uri="{FF2B5EF4-FFF2-40B4-BE49-F238E27FC236}">
                <a16:creationId xmlns:a16="http://schemas.microsoft.com/office/drawing/2014/main" id="{35B8E71C-2E61-6A6E-0C8D-09900790AAAC}"/>
              </a:ext>
            </a:extLst>
          </p:cNvPr>
          <p:cNvSpPr txBox="1"/>
          <p:nvPr/>
        </p:nvSpPr>
        <p:spPr>
          <a:xfrm>
            <a:off x="6323301" y="6421653"/>
            <a:ext cx="3334835" cy="369332"/>
          </a:xfrm>
          <a:prstGeom prst="rect">
            <a:avLst/>
          </a:prstGeom>
          <a:solidFill>
            <a:schemeClr val="bg1"/>
          </a:solidFill>
        </p:spPr>
        <p:txBody>
          <a:bodyPr wrap="square">
            <a:spAutoFit/>
          </a:bodyPr>
          <a:lstStyle/>
          <a:p>
            <a:r>
              <a:rPr lang="en-US" altLang="ja-JP" sz="1800" b="1" kern="0" dirty="0">
                <a:latin typeface="Century Gothic" panose="020B0502020202020204" pitchFamily="34" charset="0"/>
                <a:ea typeface="Meiryo UI" panose="020B0604030504040204" pitchFamily="50" charset="-128"/>
                <a:cs typeface="+mj-cs"/>
              </a:rPr>
              <a:t>Negatively charged atoms</a:t>
            </a:r>
            <a:endParaRPr lang="ja-JP" altLang="en-US" sz="1800" b="1" kern="0" dirty="0">
              <a:latin typeface="Century Gothic" panose="020B0502020202020204" pitchFamily="34" charset="0"/>
              <a:ea typeface="Meiryo UI" panose="020B0604030504040204" pitchFamily="50" charset="-128"/>
              <a:cs typeface="+mj-cs"/>
            </a:endParaRPr>
          </a:p>
        </p:txBody>
      </p:sp>
      <p:sp>
        <p:nvSpPr>
          <p:cNvPr id="10" name="テキスト ボックス 2">
            <a:extLst>
              <a:ext uri="{FF2B5EF4-FFF2-40B4-BE49-F238E27FC236}">
                <a16:creationId xmlns:a16="http://schemas.microsoft.com/office/drawing/2014/main" id="{4D1340C7-6163-023F-8CDA-CD8264F28E2E}"/>
              </a:ext>
            </a:extLst>
          </p:cNvPr>
          <p:cNvSpPr txBox="1"/>
          <p:nvPr/>
        </p:nvSpPr>
        <p:spPr>
          <a:xfrm>
            <a:off x="9341069" y="2739230"/>
            <a:ext cx="1647497" cy="646331"/>
          </a:xfrm>
          <a:prstGeom prst="rect">
            <a:avLst/>
          </a:prstGeom>
          <a:solidFill>
            <a:schemeClr val="bg1"/>
          </a:solidFill>
        </p:spPr>
        <p:txBody>
          <a:bodyPr wrap="square">
            <a:spAutoFit/>
          </a:bodyPr>
          <a:lstStyle/>
          <a:p>
            <a:r>
              <a:rPr lang="en-US" altLang="ja-JP" sz="1800" b="1" kern="0" dirty="0">
                <a:solidFill>
                  <a:srgbClr val="0000FF"/>
                </a:solidFill>
                <a:latin typeface="Century Gothic" panose="020B0502020202020204" pitchFamily="34" charset="0"/>
                <a:ea typeface="Meiryo UI" panose="020B0604030504040204" pitchFamily="50" charset="-128"/>
                <a:cs typeface="+mj-cs"/>
              </a:rPr>
              <a:t>Alternating Electric Field</a:t>
            </a:r>
            <a:endParaRPr lang="ja-JP" altLang="en-US" sz="1800" b="1" kern="0" dirty="0">
              <a:solidFill>
                <a:srgbClr val="0000FF"/>
              </a:solidFill>
              <a:latin typeface="Century Gothic" panose="020B0502020202020204" pitchFamily="34" charset="0"/>
              <a:ea typeface="Meiryo UI" panose="020B0604030504040204" pitchFamily="50" charset="-128"/>
              <a:cs typeface="+mj-cs"/>
            </a:endParaRPr>
          </a:p>
        </p:txBody>
      </p:sp>
    </p:spTree>
    <p:extLst>
      <p:ext uri="{BB962C8B-B14F-4D97-AF65-F5344CB8AC3E}">
        <p14:creationId xmlns:p14="http://schemas.microsoft.com/office/powerpoint/2010/main" val="40199335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1" name="Google Shape;381;p13"/>
          <p:cNvSpPr/>
          <p:nvPr/>
        </p:nvSpPr>
        <p:spPr>
          <a:xfrm rot="10800000" flipH="1">
            <a:off x="0" y="-6298"/>
            <a:ext cx="9341069" cy="781845"/>
          </a:xfrm>
          <a:prstGeom prst="rect">
            <a:avLst/>
          </a:prstGeom>
          <a:gradFill>
            <a:gsLst>
              <a:gs pos="0">
                <a:srgbClr val="0070C0">
                  <a:alpha val="66666"/>
                </a:srgbClr>
              </a:gs>
              <a:gs pos="100000">
                <a:schemeClr val="lt1"/>
              </a:gs>
            </a:gsLst>
            <a:lin ang="0" scaled="0"/>
          </a:gradFill>
          <a:ln>
            <a:noFill/>
          </a:ln>
        </p:spPr>
        <p:txBody>
          <a:bodyPr spcFirstLastPara="1" wrap="square" lIns="91425" tIns="45700" rIns="91425" bIns="45700" anchor="ctr" anchorCtr="0">
            <a:noAutofit/>
          </a:bodyPr>
          <a:lstStyle/>
          <a:p>
            <a:pPr algn="ctr"/>
            <a:endParaRPr sz="1800">
              <a:solidFill>
                <a:schemeClr val="lt1"/>
              </a:solidFill>
              <a:latin typeface="Calibri"/>
              <a:ea typeface="Calibri"/>
              <a:cs typeface="Calibri"/>
              <a:sym typeface="Calibri"/>
            </a:endParaRPr>
          </a:p>
        </p:txBody>
      </p:sp>
      <p:sp>
        <p:nvSpPr>
          <p:cNvPr id="382" name="Google Shape;382;p13"/>
          <p:cNvSpPr txBox="1"/>
          <p:nvPr/>
        </p:nvSpPr>
        <p:spPr>
          <a:xfrm>
            <a:off x="173420" y="95496"/>
            <a:ext cx="7516500" cy="584735"/>
          </a:xfrm>
          <a:prstGeom prst="rect">
            <a:avLst/>
          </a:prstGeom>
          <a:noFill/>
          <a:ln>
            <a:noFill/>
          </a:ln>
        </p:spPr>
        <p:txBody>
          <a:bodyPr spcFirstLastPara="1" wrap="square" lIns="91425" tIns="45700" rIns="91425" bIns="45700" anchor="t" anchorCtr="0">
            <a:spAutoFit/>
          </a:bodyPr>
          <a:lstStyle/>
          <a:p>
            <a:r>
              <a:rPr lang="en-US" sz="3200" b="1" dirty="0">
                <a:solidFill>
                  <a:schemeClr val="dk1"/>
                </a:solidFill>
                <a:latin typeface="Century Gothic"/>
                <a:sym typeface="Century Gothic"/>
              </a:rPr>
              <a:t>About Dielectric Heating (cont.)</a:t>
            </a:r>
            <a:endParaRPr dirty="0"/>
          </a:p>
        </p:txBody>
      </p:sp>
      <p:sp>
        <p:nvSpPr>
          <p:cNvPr id="2" name="Google Shape;154;p8">
            <a:extLst>
              <a:ext uri="{FF2B5EF4-FFF2-40B4-BE49-F238E27FC236}">
                <a16:creationId xmlns:a16="http://schemas.microsoft.com/office/drawing/2014/main" id="{75AE1629-75A6-510E-7D65-559E1E0978B8}"/>
              </a:ext>
            </a:extLst>
          </p:cNvPr>
          <p:cNvSpPr txBox="1"/>
          <p:nvPr/>
        </p:nvSpPr>
        <p:spPr>
          <a:xfrm>
            <a:off x="375770" y="903770"/>
            <a:ext cx="11533764" cy="523180"/>
          </a:xfrm>
          <a:prstGeom prst="rect">
            <a:avLst/>
          </a:prstGeom>
          <a:noFill/>
          <a:ln>
            <a:noFill/>
          </a:ln>
        </p:spPr>
        <p:txBody>
          <a:bodyPr spcFirstLastPara="1" wrap="square" lIns="91425" tIns="45700" rIns="91425" bIns="45700" anchor="t" anchorCtr="0">
            <a:spAutoFit/>
          </a:bodyPr>
          <a:lstStyle/>
          <a:p>
            <a:pPr marL="457200" indent="-457200">
              <a:buFont typeface="Wingdings" panose="05000000000000000000" pitchFamily="2" charset="2"/>
              <a:buChar char="q"/>
            </a:pPr>
            <a:r>
              <a:rPr lang="en-US" sz="2800" b="1" dirty="0">
                <a:solidFill>
                  <a:srgbClr val="0070C0"/>
                </a:solidFill>
                <a:latin typeface="Century Gothic"/>
                <a:sym typeface="Century Gothic"/>
              </a:rPr>
              <a:t>How dielectric heating works</a:t>
            </a:r>
            <a:endParaRPr sz="1800" b="1" dirty="0">
              <a:solidFill>
                <a:srgbClr val="0070C0"/>
              </a:solidFill>
            </a:endParaRPr>
          </a:p>
        </p:txBody>
      </p:sp>
      <p:sp>
        <p:nvSpPr>
          <p:cNvPr id="4" name="テキスト ボックス 14">
            <a:extLst>
              <a:ext uri="{FF2B5EF4-FFF2-40B4-BE49-F238E27FC236}">
                <a16:creationId xmlns:a16="http://schemas.microsoft.com/office/drawing/2014/main" id="{789218DC-CB25-ACBB-43FD-EA1D5139FE13}"/>
              </a:ext>
            </a:extLst>
          </p:cNvPr>
          <p:cNvSpPr txBox="1"/>
          <p:nvPr/>
        </p:nvSpPr>
        <p:spPr>
          <a:xfrm>
            <a:off x="394070" y="6868630"/>
            <a:ext cx="11732147" cy="830997"/>
          </a:xfrm>
          <a:prstGeom prst="rect">
            <a:avLst/>
          </a:prstGeom>
          <a:noFill/>
          <a:ln w="25400" cmpd="dbl">
            <a:noFill/>
          </a:ln>
        </p:spPr>
        <p:txBody>
          <a:bodyPr wrap="square">
            <a:spAutoFit/>
          </a:bodyPr>
          <a:lstStyle/>
          <a:p>
            <a:r>
              <a:rPr lang="en-US" altLang="ja-JP" sz="1600" dirty="0">
                <a:solidFill>
                  <a:srgbClr val="000000"/>
                </a:solidFill>
                <a:latin typeface="Century Gothic" panose="020B0502020202020204" pitchFamily="34" charset="0"/>
                <a:ea typeface="+mn-ea"/>
              </a:rPr>
              <a:t>In a dielectric with dielectric losses, each time there is polarization (displacement of the relative positions of the positive and negative electrodes), losses due to the vibration of the lattice occur and heat is generated. Dielectric heating is established only when this occurs.</a:t>
            </a:r>
            <a:endParaRPr lang="ja-JP" altLang="en-US" sz="1600" i="1" dirty="0">
              <a:solidFill>
                <a:schemeClr val="tx1"/>
              </a:solidFill>
              <a:latin typeface="Century Gothic" panose="020B0502020202020204" pitchFamily="34" charset="0"/>
              <a:ea typeface="+mn-ea"/>
            </a:endParaRPr>
          </a:p>
        </p:txBody>
      </p:sp>
      <p:sp>
        <p:nvSpPr>
          <p:cNvPr id="13" name="テキスト ボックス 5">
            <a:extLst>
              <a:ext uri="{FF2B5EF4-FFF2-40B4-BE49-F238E27FC236}">
                <a16:creationId xmlns:a16="http://schemas.microsoft.com/office/drawing/2014/main" id="{7E68E4F3-44DA-A8E4-3301-9FEECF37867B}"/>
              </a:ext>
            </a:extLst>
          </p:cNvPr>
          <p:cNvSpPr txBox="1"/>
          <p:nvPr/>
        </p:nvSpPr>
        <p:spPr>
          <a:xfrm flipH="1">
            <a:off x="1450428" y="5007492"/>
            <a:ext cx="236482" cy="1068619"/>
          </a:xfrm>
          <a:prstGeom prst="rect">
            <a:avLst/>
          </a:prstGeom>
          <a:solidFill>
            <a:schemeClr val="bg1"/>
          </a:solidFill>
        </p:spPr>
        <p:txBody>
          <a:bodyPr wrap="square">
            <a:spAutoFit/>
          </a:bodyPr>
          <a:lstStyle/>
          <a:p>
            <a:endParaRPr lang="ja-JP" altLang="en-US" sz="1200" kern="0" dirty="0">
              <a:latin typeface="HGP創英角ｺﾞｼｯｸUB" panose="020B0900000000000000" pitchFamily="50" charset="-128"/>
              <a:ea typeface="Meiryo UI" panose="020B0604030504040204" pitchFamily="50" charset="-128"/>
              <a:cs typeface="+mj-cs"/>
            </a:endParaRPr>
          </a:p>
        </p:txBody>
      </p:sp>
      <p:sp>
        <p:nvSpPr>
          <p:cNvPr id="6" name="Google Shape;154;p8">
            <a:extLst>
              <a:ext uri="{FF2B5EF4-FFF2-40B4-BE49-F238E27FC236}">
                <a16:creationId xmlns:a16="http://schemas.microsoft.com/office/drawing/2014/main" id="{9C4C466C-C59F-7634-6737-83155BBF66CE}"/>
              </a:ext>
            </a:extLst>
          </p:cNvPr>
          <p:cNvSpPr txBox="1"/>
          <p:nvPr/>
        </p:nvSpPr>
        <p:spPr>
          <a:xfrm>
            <a:off x="622738" y="1493808"/>
            <a:ext cx="11251165" cy="2031285"/>
          </a:xfrm>
          <a:prstGeom prst="rect">
            <a:avLst/>
          </a:prstGeom>
          <a:noFill/>
          <a:ln>
            <a:noFill/>
          </a:ln>
        </p:spPr>
        <p:txBody>
          <a:bodyPr spcFirstLastPara="1" wrap="square" lIns="91425" tIns="45700" rIns="91425" bIns="45700" anchor="t" anchorCtr="0">
            <a:spAutoFit/>
          </a:bodyPr>
          <a:lstStyle/>
          <a:p>
            <a:pPr marL="342900" indent="-342900">
              <a:buFont typeface="Arial" panose="020B0604020202020204" pitchFamily="34" charset="0"/>
              <a:buChar char="•"/>
            </a:pPr>
            <a:r>
              <a:rPr lang="en-US" altLang="ja-JP" sz="1800" dirty="0">
                <a:solidFill>
                  <a:srgbClr val="000000"/>
                </a:solidFill>
                <a:latin typeface="Century Gothic" panose="020B0502020202020204" pitchFamily="34" charset="0"/>
                <a:ea typeface="+mn-ea"/>
              </a:rPr>
              <a:t>To begin with, a dielectric is a </a:t>
            </a:r>
            <a:r>
              <a:rPr lang="en-US" altLang="ja-JP" sz="1800" u="sng" dirty="0">
                <a:solidFill>
                  <a:schemeClr val="tx1"/>
                </a:solidFill>
                <a:latin typeface="Century Gothic" panose="020B0502020202020204" pitchFamily="34" charset="0"/>
                <a:ea typeface="+mn-ea"/>
              </a:rPr>
              <a:t>crystal</a:t>
            </a:r>
            <a:r>
              <a:rPr lang="en-US" altLang="ja-JP" sz="1800" b="1" dirty="0">
                <a:solidFill>
                  <a:schemeClr val="tx1"/>
                </a:solidFill>
                <a:latin typeface="Century Gothic" panose="020B0502020202020204" pitchFamily="34" charset="0"/>
                <a:ea typeface="+mn-ea"/>
              </a:rPr>
              <a:t> </a:t>
            </a:r>
            <a:r>
              <a:rPr lang="en-US" altLang="ja-JP" sz="1800" dirty="0">
                <a:solidFill>
                  <a:srgbClr val="000000"/>
                </a:solidFill>
                <a:latin typeface="Century Gothic" panose="020B0502020202020204" pitchFamily="34" charset="0"/>
                <a:ea typeface="+mn-ea"/>
              </a:rPr>
              <a:t>in which </a:t>
            </a:r>
            <a:r>
              <a:rPr lang="en-US" altLang="ja-JP" sz="1800" b="1" dirty="0">
                <a:solidFill>
                  <a:srgbClr val="0070C0"/>
                </a:solidFill>
                <a:latin typeface="Century Gothic" panose="020B0502020202020204" pitchFamily="34" charset="0"/>
                <a:ea typeface="+mn-ea"/>
              </a:rPr>
              <a:t>positively charged atoms </a:t>
            </a:r>
            <a:r>
              <a:rPr lang="en-US" altLang="ja-JP" sz="1800" dirty="0">
                <a:solidFill>
                  <a:srgbClr val="000000"/>
                </a:solidFill>
                <a:latin typeface="Century Gothic" panose="020B0502020202020204" pitchFamily="34" charset="0"/>
                <a:ea typeface="+mn-ea"/>
              </a:rPr>
              <a:t>and </a:t>
            </a:r>
            <a:r>
              <a:rPr lang="en-US" altLang="ja-JP" sz="1800" b="1" dirty="0">
                <a:solidFill>
                  <a:srgbClr val="FF0000"/>
                </a:solidFill>
                <a:latin typeface="Century Gothic" panose="020B0502020202020204" pitchFamily="34" charset="0"/>
                <a:ea typeface="+mn-ea"/>
              </a:rPr>
              <a:t>negatively charged atoms </a:t>
            </a:r>
            <a:r>
              <a:rPr lang="en-US" altLang="ja-JP" sz="1800" u="sng" dirty="0">
                <a:solidFill>
                  <a:srgbClr val="000000"/>
                </a:solidFill>
                <a:latin typeface="Century Gothic" panose="020B0502020202020204" pitchFamily="34" charset="0"/>
                <a:ea typeface="+mn-ea"/>
              </a:rPr>
              <a:t>are regularly combined.</a:t>
            </a:r>
            <a:r>
              <a:rPr lang="ja-JP" altLang="en-US" sz="1800" kern="0" dirty="0">
                <a:solidFill>
                  <a:schemeClr val="tx1"/>
                </a:solidFill>
                <a:latin typeface="Century Gothic" panose="020B0502020202020204" pitchFamily="34" charset="0"/>
                <a:ea typeface="+mn-ea"/>
              </a:rPr>
              <a:t> </a:t>
            </a:r>
            <a:r>
              <a:rPr lang="en-US" altLang="ja-JP" sz="1800" kern="0" dirty="0">
                <a:solidFill>
                  <a:schemeClr val="tx1"/>
                </a:solidFill>
                <a:latin typeface="Century Gothic" panose="020B0502020202020204" pitchFamily="34" charset="0"/>
                <a:ea typeface="+mn-ea"/>
              </a:rPr>
              <a:t>T</a:t>
            </a:r>
            <a:r>
              <a:rPr lang="en-US" altLang="ja-JP" sz="1800" dirty="0">
                <a:solidFill>
                  <a:srgbClr val="000000"/>
                </a:solidFill>
                <a:latin typeface="Century Gothic" panose="020B0502020202020204" pitchFamily="34" charset="0"/>
                <a:ea typeface="+mn-ea"/>
              </a:rPr>
              <a:t>hen a high-frequency electric field is applied here, the positive and negative atoms move in opposite directions, causing periodic displacement of the lattice structure. Simply put, the lattice structure is shaken (dielectric loss).</a:t>
            </a:r>
            <a:r>
              <a:rPr lang="ja-JP" altLang="en-US" sz="1800" dirty="0">
                <a:solidFill>
                  <a:srgbClr val="000000"/>
                </a:solidFill>
                <a:latin typeface="Century Gothic" panose="020B0502020202020204" pitchFamily="34" charset="0"/>
                <a:ea typeface="+mn-ea"/>
              </a:rPr>
              <a:t>　</a:t>
            </a:r>
            <a:r>
              <a:rPr lang="en-US" altLang="ja-JP" sz="1800" dirty="0">
                <a:solidFill>
                  <a:srgbClr val="000000"/>
                </a:solidFill>
                <a:latin typeface="Century Gothic" panose="020B0502020202020204" pitchFamily="34" charset="0"/>
                <a:ea typeface="+mn-ea"/>
              </a:rPr>
              <a:t>Of course, dielectric heating is possible if the molecules have polarization (polarization of positive and negative charges) even without a dielectric with a crystalline structure.</a:t>
            </a:r>
            <a:r>
              <a:rPr lang="ja-JP" altLang="en-US" sz="1800" i="0" dirty="0">
                <a:solidFill>
                  <a:srgbClr val="000000"/>
                </a:solidFill>
                <a:effectLst/>
                <a:latin typeface="Century Gothic" panose="020B0502020202020204" pitchFamily="34" charset="0"/>
                <a:ea typeface="+mn-ea"/>
              </a:rPr>
              <a:t> </a:t>
            </a:r>
            <a:r>
              <a:rPr lang="en-US" altLang="ja-JP" sz="1800" i="0" dirty="0">
                <a:solidFill>
                  <a:srgbClr val="000000"/>
                </a:solidFill>
                <a:effectLst/>
                <a:latin typeface="Century Gothic" panose="020B0502020202020204" pitchFamily="34" charset="0"/>
                <a:ea typeface="+mn-ea"/>
              </a:rPr>
              <a:t>The figure below shows an image of the dielectric loss.</a:t>
            </a:r>
            <a:endParaRPr lang="ja-JP" altLang="en-US" sz="1800" i="0" dirty="0">
              <a:solidFill>
                <a:srgbClr val="000000"/>
              </a:solidFill>
              <a:effectLst/>
              <a:latin typeface="Century Gothic" panose="020B0502020202020204" pitchFamily="34" charset="0"/>
              <a:ea typeface="+mn-ea"/>
            </a:endParaRPr>
          </a:p>
        </p:txBody>
      </p:sp>
      <p:grpSp>
        <p:nvGrpSpPr>
          <p:cNvPr id="7" name="グループ化 12">
            <a:extLst>
              <a:ext uri="{FF2B5EF4-FFF2-40B4-BE49-F238E27FC236}">
                <a16:creationId xmlns:a16="http://schemas.microsoft.com/office/drawing/2014/main" id="{A893FA47-4374-40BF-0BCC-E6EFADD9F6DF}"/>
              </a:ext>
            </a:extLst>
          </p:cNvPr>
          <p:cNvGrpSpPr/>
          <p:nvPr/>
        </p:nvGrpSpPr>
        <p:grpSpPr>
          <a:xfrm>
            <a:off x="1450428" y="3453930"/>
            <a:ext cx="9364717" cy="3301899"/>
            <a:chOff x="466724" y="2680794"/>
            <a:chExt cx="8972551" cy="3301899"/>
          </a:xfrm>
        </p:grpSpPr>
        <p:pic>
          <p:nvPicPr>
            <p:cNvPr id="8" name="図 8">
              <a:extLst>
                <a:ext uri="{FF2B5EF4-FFF2-40B4-BE49-F238E27FC236}">
                  <a16:creationId xmlns:a16="http://schemas.microsoft.com/office/drawing/2014/main" id="{3187B498-CD7B-5FA3-5AA7-53C40109E0AC}"/>
                </a:ext>
              </a:extLst>
            </p:cNvPr>
            <p:cNvPicPr>
              <a:picLocks noChangeAspect="1"/>
            </p:cNvPicPr>
            <p:nvPr/>
          </p:nvPicPr>
          <p:blipFill>
            <a:blip r:embed="rId3"/>
            <a:stretch>
              <a:fillRect/>
            </a:stretch>
          </p:blipFill>
          <p:spPr>
            <a:xfrm>
              <a:off x="466724" y="2680794"/>
              <a:ext cx="8972551" cy="3301899"/>
            </a:xfrm>
            <a:prstGeom prst="rect">
              <a:avLst/>
            </a:prstGeom>
          </p:spPr>
        </p:pic>
        <p:sp>
          <p:nvSpPr>
            <p:cNvPr id="11" name="テキスト ボックス 10">
              <a:extLst>
                <a:ext uri="{FF2B5EF4-FFF2-40B4-BE49-F238E27FC236}">
                  <a16:creationId xmlns:a16="http://schemas.microsoft.com/office/drawing/2014/main" id="{082785FF-7D72-A3C6-CCE2-75451CDB7239}"/>
                </a:ext>
              </a:extLst>
            </p:cNvPr>
            <p:cNvSpPr txBox="1"/>
            <p:nvPr/>
          </p:nvSpPr>
          <p:spPr bwMode="auto">
            <a:xfrm>
              <a:off x="3880248" y="3886551"/>
              <a:ext cx="812006" cy="707886"/>
            </a:xfrm>
            <a:prstGeom prst="rect">
              <a:avLst/>
            </a:prstGeom>
            <a:noFill/>
            <a:ln w="9525">
              <a:noFill/>
              <a:miter lim="800000"/>
              <a:headEnd/>
              <a:tailEnd/>
            </a:ln>
          </p:spPr>
          <p:txBody>
            <a:bodyPr wrap="square">
              <a:spAutoFit/>
            </a:bodyPr>
            <a:lstStyle/>
            <a:p>
              <a:pPr algn="ctr"/>
              <a:r>
                <a:rPr lang="ja-JP" altLang="en-US" sz="2000" b="1" i="0" dirty="0">
                  <a:effectLst/>
                  <a:latin typeface="+mn-ea"/>
                  <a:ea typeface="+mn-ea"/>
                </a:rPr>
                <a:t>誘電</a:t>
              </a:r>
              <a:endParaRPr lang="en-US" altLang="ja-JP" sz="2000" b="1" i="0" dirty="0">
                <a:effectLst/>
                <a:latin typeface="+mn-ea"/>
                <a:ea typeface="+mn-ea"/>
              </a:endParaRPr>
            </a:p>
            <a:p>
              <a:pPr algn="ctr"/>
              <a:r>
                <a:rPr lang="ja-JP" altLang="en-US" sz="2000" b="1" i="0" dirty="0">
                  <a:effectLst/>
                  <a:latin typeface="+mn-ea"/>
                  <a:ea typeface="+mn-ea"/>
                </a:rPr>
                <a:t>損失</a:t>
              </a:r>
              <a:endParaRPr lang="ja-JP" altLang="en-US" b="1" dirty="0"/>
            </a:p>
          </p:txBody>
        </p:sp>
      </p:grpSp>
      <p:sp>
        <p:nvSpPr>
          <p:cNvPr id="12" name="テキスト ボックス 1">
            <a:extLst>
              <a:ext uri="{FF2B5EF4-FFF2-40B4-BE49-F238E27FC236}">
                <a16:creationId xmlns:a16="http://schemas.microsoft.com/office/drawing/2014/main" id="{E380EBCD-2CDB-ECCA-F8A0-AAB9AB28D936}"/>
              </a:ext>
            </a:extLst>
          </p:cNvPr>
          <p:cNvSpPr txBox="1"/>
          <p:nvPr/>
        </p:nvSpPr>
        <p:spPr>
          <a:xfrm>
            <a:off x="2003361" y="6278592"/>
            <a:ext cx="2309290" cy="369332"/>
          </a:xfrm>
          <a:prstGeom prst="rect">
            <a:avLst/>
          </a:prstGeom>
          <a:solidFill>
            <a:schemeClr val="bg1"/>
          </a:solidFill>
        </p:spPr>
        <p:txBody>
          <a:bodyPr wrap="square">
            <a:spAutoFit/>
          </a:bodyPr>
          <a:lstStyle/>
          <a:p>
            <a:pPr algn="ctr"/>
            <a:r>
              <a:rPr lang="en-US" altLang="ja-JP" sz="1800" b="1" kern="0" dirty="0">
                <a:latin typeface="Century Gothic" panose="020B0502020202020204" pitchFamily="34" charset="0"/>
                <a:ea typeface="Meiryo UI" panose="020B0604030504040204" pitchFamily="50" charset="-128"/>
                <a:cs typeface="+mj-cs"/>
              </a:rPr>
              <a:t>Ideal dielectric</a:t>
            </a:r>
            <a:endParaRPr lang="ja-JP" altLang="en-US" sz="1800" b="1" kern="0" dirty="0">
              <a:latin typeface="Century Gothic" panose="020B0502020202020204" pitchFamily="34" charset="0"/>
              <a:ea typeface="Meiryo UI" panose="020B0604030504040204" pitchFamily="50" charset="-128"/>
              <a:cs typeface="+mj-cs"/>
            </a:endParaRPr>
          </a:p>
        </p:txBody>
      </p:sp>
      <p:sp>
        <p:nvSpPr>
          <p:cNvPr id="14" name="テキスト ボックス 1">
            <a:extLst>
              <a:ext uri="{FF2B5EF4-FFF2-40B4-BE49-F238E27FC236}">
                <a16:creationId xmlns:a16="http://schemas.microsoft.com/office/drawing/2014/main" id="{DF181B58-2744-5AE6-43A3-B458ECDA3F32}"/>
              </a:ext>
            </a:extLst>
          </p:cNvPr>
          <p:cNvSpPr txBox="1"/>
          <p:nvPr/>
        </p:nvSpPr>
        <p:spPr>
          <a:xfrm>
            <a:off x="6680328" y="6278592"/>
            <a:ext cx="2019183" cy="369332"/>
          </a:xfrm>
          <a:prstGeom prst="rect">
            <a:avLst/>
          </a:prstGeom>
          <a:solidFill>
            <a:schemeClr val="bg1"/>
          </a:solidFill>
        </p:spPr>
        <p:txBody>
          <a:bodyPr wrap="square">
            <a:spAutoFit/>
          </a:bodyPr>
          <a:lstStyle/>
          <a:p>
            <a:pPr algn="ctr"/>
            <a:r>
              <a:rPr lang="en-US" altLang="ja-JP" sz="1800" b="1" kern="0" dirty="0">
                <a:latin typeface="Century Gothic" panose="020B0502020202020204" pitchFamily="34" charset="0"/>
                <a:ea typeface="Meiryo UI" panose="020B0604030504040204" pitchFamily="50" charset="-128"/>
                <a:cs typeface="+mj-cs"/>
              </a:rPr>
              <a:t>Actual dielectric</a:t>
            </a:r>
            <a:endParaRPr lang="ja-JP" altLang="en-US" sz="1800" b="1" kern="0" dirty="0">
              <a:latin typeface="Century Gothic" panose="020B0502020202020204" pitchFamily="34" charset="0"/>
              <a:ea typeface="Meiryo UI" panose="020B0604030504040204" pitchFamily="50" charset="-128"/>
              <a:cs typeface="+mj-cs"/>
            </a:endParaRPr>
          </a:p>
        </p:txBody>
      </p:sp>
      <p:sp>
        <p:nvSpPr>
          <p:cNvPr id="15" name="テキスト ボックス 5">
            <a:extLst>
              <a:ext uri="{FF2B5EF4-FFF2-40B4-BE49-F238E27FC236}">
                <a16:creationId xmlns:a16="http://schemas.microsoft.com/office/drawing/2014/main" id="{B012D274-7EB9-9F00-519E-1E8E048BF72C}"/>
              </a:ext>
            </a:extLst>
          </p:cNvPr>
          <p:cNvSpPr txBox="1"/>
          <p:nvPr/>
        </p:nvSpPr>
        <p:spPr>
          <a:xfrm>
            <a:off x="4824249" y="4774164"/>
            <a:ext cx="961696" cy="477054"/>
          </a:xfrm>
          <a:prstGeom prst="rect">
            <a:avLst/>
          </a:prstGeom>
          <a:solidFill>
            <a:schemeClr val="bg1"/>
          </a:solidFill>
        </p:spPr>
        <p:txBody>
          <a:bodyPr wrap="square">
            <a:spAutoFit/>
          </a:bodyPr>
          <a:lstStyle/>
          <a:p>
            <a:pPr algn="ctr"/>
            <a:r>
              <a:rPr lang="en-US" altLang="ja-JP" sz="1250" b="1" kern="0" dirty="0">
                <a:latin typeface="Century Gothic" panose="020B0502020202020204" pitchFamily="34" charset="0"/>
                <a:ea typeface="Meiryo UI" panose="020B0604030504040204" pitchFamily="50" charset="-128"/>
                <a:cs typeface="+mj-cs"/>
              </a:rPr>
              <a:t>Dielectric</a:t>
            </a:r>
          </a:p>
          <a:p>
            <a:pPr algn="ctr"/>
            <a:r>
              <a:rPr lang="en-US" altLang="ja-JP" sz="1250" b="1" kern="0" dirty="0">
                <a:latin typeface="Century Gothic" panose="020B0502020202020204" pitchFamily="34" charset="0"/>
                <a:ea typeface="Meiryo UI" panose="020B0604030504040204" pitchFamily="50" charset="-128"/>
                <a:cs typeface="+mj-cs"/>
              </a:rPr>
              <a:t>Loss</a:t>
            </a:r>
            <a:endParaRPr lang="ja-JP" altLang="en-US" sz="1250" b="1" kern="0" dirty="0">
              <a:latin typeface="Century Gothic" panose="020B0502020202020204" pitchFamily="34" charset="0"/>
              <a:ea typeface="Meiryo UI" panose="020B0604030504040204" pitchFamily="50" charset="-128"/>
              <a:cs typeface="+mj-cs"/>
            </a:endParaRPr>
          </a:p>
        </p:txBody>
      </p:sp>
    </p:spTree>
    <p:extLst>
      <p:ext uri="{BB962C8B-B14F-4D97-AF65-F5344CB8AC3E}">
        <p14:creationId xmlns:p14="http://schemas.microsoft.com/office/powerpoint/2010/main" val="27795844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57" name="Rectangle 56">
            <a:extLst>
              <a:ext uri="{FF2B5EF4-FFF2-40B4-BE49-F238E27FC236}">
                <a16:creationId xmlns:a16="http://schemas.microsoft.com/office/drawing/2014/main" id="{A6C70D64-C885-C6B1-E8E3-B8FE628301CD}"/>
              </a:ext>
            </a:extLst>
          </p:cNvPr>
          <p:cNvSpPr/>
          <p:nvPr/>
        </p:nvSpPr>
        <p:spPr>
          <a:xfrm>
            <a:off x="0" y="775548"/>
            <a:ext cx="3474043" cy="699685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Google Shape;381;p13"/>
          <p:cNvSpPr/>
          <p:nvPr/>
        </p:nvSpPr>
        <p:spPr>
          <a:xfrm rot="10800000" flipH="1">
            <a:off x="0" y="-6298"/>
            <a:ext cx="9341069" cy="781845"/>
          </a:xfrm>
          <a:prstGeom prst="rect">
            <a:avLst/>
          </a:prstGeom>
          <a:gradFill>
            <a:gsLst>
              <a:gs pos="0">
                <a:srgbClr val="0070C0">
                  <a:alpha val="66666"/>
                </a:srgbClr>
              </a:gs>
              <a:gs pos="100000">
                <a:schemeClr val="lt1"/>
              </a:gs>
            </a:gsLst>
            <a:lin ang="0" scaled="0"/>
          </a:gradFill>
          <a:ln>
            <a:noFill/>
          </a:ln>
        </p:spPr>
        <p:txBody>
          <a:bodyPr spcFirstLastPara="1" wrap="square" lIns="91425" tIns="45700" rIns="91425" bIns="45700" anchor="ctr" anchorCtr="0">
            <a:noAutofit/>
          </a:bodyPr>
          <a:lstStyle/>
          <a:p>
            <a:pPr algn="ctr"/>
            <a:endParaRPr sz="1800">
              <a:solidFill>
                <a:schemeClr val="lt1"/>
              </a:solidFill>
              <a:latin typeface="Calibri"/>
              <a:ea typeface="Calibri"/>
              <a:cs typeface="Calibri"/>
              <a:sym typeface="Calibri"/>
            </a:endParaRPr>
          </a:p>
        </p:txBody>
      </p:sp>
      <p:sp>
        <p:nvSpPr>
          <p:cNvPr id="382" name="Google Shape;382;p13"/>
          <p:cNvSpPr txBox="1"/>
          <p:nvPr/>
        </p:nvSpPr>
        <p:spPr>
          <a:xfrm>
            <a:off x="173420" y="95496"/>
            <a:ext cx="11177752" cy="584735"/>
          </a:xfrm>
          <a:prstGeom prst="rect">
            <a:avLst/>
          </a:prstGeom>
          <a:noFill/>
          <a:ln>
            <a:noFill/>
          </a:ln>
        </p:spPr>
        <p:txBody>
          <a:bodyPr spcFirstLastPara="1" wrap="square" lIns="91425" tIns="45700" rIns="91425" bIns="45700" anchor="t" anchorCtr="0">
            <a:spAutoFit/>
          </a:bodyPr>
          <a:lstStyle/>
          <a:p>
            <a:r>
              <a:rPr lang="en-US" sz="3200" b="1" dirty="0">
                <a:solidFill>
                  <a:schemeClr val="dk1"/>
                </a:solidFill>
                <a:latin typeface="Century Gothic"/>
                <a:sym typeface="Century Gothic"/>
              </a:rPr>
              <a:t>Simple Explanation of How Dielectric Heating Works</a:t>
            </a:r>
            <a:endParaRPr dirty="0"/>
          </a:p>
        </p:txBody>
      </p:sp>
      <p:sp>
        <p:nvSpPr>
          <p:cNvPr id="2" name="Google Shape;154;p8">
            <a:extLst>
              <a:ext uri="{FF2B5EF4-FFF2-40B4-BE49-F238E27FC236}">
                <a16:creationId xmlns:a16="http://schemas.microsoft.com/office/drawing/2014/main" id="{75AE1629-75A6-510E-7D65-559E1E0978B8}"/>
              </a:ext>
            </a:extLst>
          </p:cNvPr>
          <p:cNvSpPr txBox="1"/>
          <p:nvPr/>
        </p:nvSpPr>
        <p:spPr>
          <a:xfrm>
            <a:off x="3603466" y="3833828"/>
            <a:ext cx="8251934" cy="3785611"/>
          </a:xfrm>
          <a:prstGeom prst="rect">
            <a:avLst/>
          </a:prstGeom>
          <a:noFill/>
          <a:ln>
            <a:noFill/>
          </a:ln>
        </p:spPr>
        <p:txBody>
          <a:bodyPr spcFirstLastPara="1" wrap="square" lIns="91425" tIns="45700" rIns="91425" bIns="45700" anchor="t" anchorCtr="0">
            <a:spAutoFit/>
          </a:bodyPr>
          <a:lstStyle/>
          <a:p>
            <a:pPr algn="l"/>
            <a:r>
              <a:rPr lang="en-US" altLang="ja-JP" sz="1600" b="0" dirty="0">
                <a:solidFill>
                  <a:srgbClr val="000000"/>
                </a:solidFill>
                <a:effectLst/>
                <a:latin typeface="Century Gothic" panose="020B0502020202020204" pitchFamily="34" charset="0"/>
              </a:rPr>
              <a:t>When an electric field is applied to a dielectric, it aligns in the direction of the negative of the molecules facing the positive direction of the electric field, as shown in Fig 2 above. This is the image of a crowded train with everyone aligned facing the direction the train is moving. When the direction of the electric field changes, each molecule re-aligns 180 degrees in the opposite direction. A crowded train suddenly starts to run in the opposite direction, and all the molecules re-align in the opposite direction. When everyone in a crowded train changes direction, their bodies touch each other and become hot like "</a:t>
            </a:r>
            <a:r>
              <a:rPr lang="en-US" altLang="ja-JP" sz="1600" b="0" dirty="0" err="1">
                <a:solidFill>
                  <a:srgbClr val="000000"/>
                </a:solidFill>
                <a:effectLst/>
                <a:latin typeface="Century Gothic" panose="020B0502020202020204" pitchFamily="34" charset="0"/>
              </a:rPr>
              <a:t>oshikura-manju</a:t>
            </a:r>
            <a:r>
              <a:rPr lang="en-US" altLang="ja-JP" sz="1600" b="0" dirty="0">
                <a:solidFill>
                  <a:srgbClr val="000000"/>
                </a:solidFill>
                <a:effectLst/>
                <a:latin typeface="Century Gothic" panose="020B0502020202020204" pitchFamily="34" charset="0"/>
              </a:rPr>
              <a:t>” or pushing one another for warming. </a:t>
            </a:r>
          </a:p>
          <a:p>
            <a:pPr algn="l"/>
            <a:br>
              <a:rPr lang="ja-JP" altLang="en-US" sz="1600" b="0" dirty="0">
                <a:solidFill>
                  <a:srgbClr val="000000"/>
                </a:solidFill>
                <a:effectLst/>
                <a:latin typeface="Century Gothic" panose="020B0502020202020204" pitchFamily="34" charset="0"/>
              </a:rPr>
            </a:br>
            <a:r>
              <a:rPr lang="en-US" altLang="ja-JP" sz="1600" b="0" dirty="0">
                <a:solidFill>
                  <a:srgbClr val="000000"/>
                </a:solidFill>
                <a:effectLst/>
                <a:latin typeface="Century Gothic" panose="020B0502020202020204" pitchFamily="34" charset="0"/>
              </a:rPr>
              <a:t>Dielectrics also emit minute heat due to friction when molecules change direction simultaneously, but the temperature does not rise at frequencies of a few 10 kHz. However, at 1 GHz (1 gigahertz), where the molecules change direction one billion times per second, the heat generated is considerable. This is done at ultra-high speed by dielectric heating.</a:t>
            </a:r>
            <a:endParaRPr lang="ja-JP" altLang="en-US" sz="1600" b="0" i="0" dirty="0">
              <a:solidFill>
                <a:srgbClr val="000000"/>
              </a:solidFill>
              <a:effectLst/>
              <a:latin typeface="Century Gothic" panose="020B0502020202020204" pitchFamily="34" charset="0"/>
              <a:ea typeface="+mn-ea"/>
            </a:endParaRPr>
          </a:p>
        </p:txBody>
      </p:sp>
      <p:sp>
        <p:nvSpPr>
          <p:cNvPr id="6" name="テキスト ボックス 3">
            <a:extLst>
              <a:ext uri="{FF2B5EF4-FFF2-40B4-BE49-F238E27FC236}">
                <a16:creationId xmlns:a16="http://schemas.microsoft.com/office/drawing/2014/main" id="{CBDA1A66-1987-5A9C-9B43-6E427EFF1B6E}"/>
              </a:ext>
            </a:extLst>
          </p:cNvPr>
          <p:cNvSpPr txBox="1"/>
          <p:nvPr/>
        </p:nvSpPr>
        <p:spPr>
          <a:xfrm>
            <a:off x="4254573" y="3556829"/>
            <a:ext cx="3446882" cy="276999"/>
          </a:xfrm>
          <a:prstGeom prst="rect">
            <a:avLst/>
          </a:prstGeom>
          <a:solidFill>
            <a:schemeClr val="bg1"/>
          </a:solidFill>
        </p:spPr>
        <p:txBody>
          <a:bodyPr wrap="square">
            <a:spAutoFit/>
          </a:bodyPr>
          <a:lstStyle/>
          <a:p>
            <a:r>
              <a:rPr lang="en-US" altLang="ja-JP" sz="1200" b="1" kern="0" dirty="0">
                <a:latin typeface="Century Gothic" panose="020B0502020202020204" pitchFamily="34" charset="0"/>
                <a:ea typeface="Meiryo UI" panose="020B0604030504040204" pitchFamily="50" charset="-128"/>
                <a:cs typeface="+mj-cs"/>
              </a:rPr>
              <a:t>Fig 2. When the Electric Field is Downward /</a:t>
            </a:r>
            <a:endParaRPr lang="ja-JP" altLang="en-US" sz="1200" b="1" kern="0" dirty="0">
              <a:latin typeface="Century Gothic" panose="020B0502020202020204" pitchFamily="34" charset="0"/>
              <a:ea typeface="Meiryo UI" panose="020B0604030504040204" pitchFamily="50" charset="-128"/>
              <a:cs typeface="+mj-cs"/>
            </a:endParaRPr>
          </a:p>
        </p:txBody>
      </p:sp>
      <p:sp>
        <p:nvSpPr>
          <p:cNvPr id="7" name="テキスト ボックス 4">
            <a:extLst>
              <a:ext uri="{FF2B5EF4-FFF2-40B4-BE49-F238E27FC236}">
                <a16:creationId xmlns:a16="http://schemas.microsoft.com/office/drawing/2014/main" id="{421A9F4F-C475-6862-521B-726943C9E304}"/>
              </a:ext>
            </a:extLst>
          </p:cNvPr>
          <p:cNvSpPr txBox="1"/>
          <p:nvPr/>
        </p:nvSpPr>
        <p:spPr>
          <a:xfrm>
            <a:off x="336600" y="3564899"/>
            <a:ext cx="2423016" cy="276999"/>
          </a:xfrm>
          <a:prstGeom prst="rect">
            <a:avLst/>
          </a:prstGeom>
          <a:noFill/>
        </p:spPr>
        <p:txBody>
          <a:bodyPr wrap="square">
            <a:spAutoFit/>
          </a:bodyPr>
          <a:lstStyle/>
          <a:p>
            <a:r>
              <a:rPr lang="en-US" altLang="ja-JP" sz="1200" b="1" dirty="0">
                <a:latin typeface="Century Gothic" panose="020B0502020202020204" pitchFamily="34" charset="0"/>
                <a:ea typeface="Meiryo UI" panose="020B0604030504040204" pitchFamily="50" charset="-128"/>
                <a:cs typeface="+mj-cs"/>
              </a:rPr>
              <a:t>Fig 1.  Without Electric Field</a:t>
            </a:r>
            <a:endParaRPr lang="ja-JP" altLang="en-US" sz="1200" b="1" kern="0" dirty="0">
              <a:latin typeface="Century Gothic" panose="020B0502020202020204" pitchFamily="34" charset="0"/>
              <a:ea typeface="Meiryo UI" panose="020B0604030504040204" pitchFamily="50" charset="-128"/>
              <a:cs typeface="+mj-cs"/>
            </a:endParaRPr>
          </a:p>
        </p:txBody>
      </p:sp>
      <p:sp>
        <p:nvSpPr>
          <p:cNvPr id="11" name="テキスト ボックス 6">
            <a:extLst>
              <a:ext uri="{FF2B5EF4-FFF2-40B4-BE49-F238E27FC236}">
                <a16:creationId xmlns:a16="http://schemas.microsoft.com/office/drawing/2014/main" id="{CEB16772-43C5-9AE1-B07B-CB76AA07C547}"/>
              </a:ext>
            </a:extLst>
          </p:cNvPr>
          <p:cNvSpPr txBox="1"/>
          <p:nvPr/>
        </p:nvSpPr>
        <p:spPr>
          <a:xfrm>
            <a:off x="7539060" y="3556829"/>
            <a:ext cx="3050109" cy="276999"/>
          </a:xfrm>
          <a:prstGeom prst="rect">
            <a:avLst/>
          </a:prstGeom>
          <a:solidFill>
            <a:schemeClr val="bg1"/>
          </a:solidFill>
        </p:spPr>
        <p:txBody>
          <a:bodyPr wrap="square">
            <a:spAutoFit/>
          </a:bodyPr>
          <a:lstStyle/>
          <a:p>
            <a:r>
              <a:rPr lang="en-US" altLang="ja-JP" sz="1200" b="1" kern="0" dirty="0">
                <a:latin typeface="Century Gothic" panose="020B0502020202020204" pitchFamily="34" charset="0"/>
                <a:ea typeface="Meiryo UI" panose="020B0604030504040204" pitchFamily="50" charset="-128"/>
                <a:cs typeface="+mj-cs"/>
              </a:rPr>
              <a:t>When the Electric Field is Upward</a:t>
            </a:r>
            <a:endParaRPr lang="ja-JP" altLang="en-US" sz="1200" b="1" kern="0" dirty="0">
              <a:latin typeface="Century Gothic" panose="020B0502020202020204" pitchFamily="34" charset="0"/>
              <a:ea typeface="Meiryo UI" panose="020B0604030504040204" pitchFamily="50" charset="-128"/>
              <a:cs typeface="+mj-cs"/>
            </a:endParaRPr>
          </a:p>
        </p:txBody>
      </p:sp>
      <p:sp>
        <p:nvSpPr>
          <p:cNvPr id="13" name="テキスト ボックス 5">
            <a:extLst>
              <a:ext uri="{FF2B5EF4-FFF2-40B4-BE49-F238E27FC236}">
                <a16:creationId xmlns:a16="http://schemas.microsoft.com/office/drawing/2014/main" id="{7E68E4F3-44DA-A8E4-3301-9FEECF37867B}"/>
              </a:ext>
            </a:extLst>
          </p:cNvPr>
          <p:cNvSpPr txBox="1"/>
          <p:nvPr/>
        </p:nvSpPr>
        <p:spPr>
          <a:xfrm flipH="1">
            <a:off x="1450428" y="5007492"/>
            <a:ext cx="236482" cy="1068619"/>
          </a:xfrm>
          <a:prstGeom prst="rect">
            <a:avLst/>
          </a:prstGeom>
          <a:solidFill>
            <a:schemeClr val="bg1"/>
          </a:solidFill>
        </p:spPr>
        <p:txBody>
          <a:bodyPr wrap="square">
            <a:spAutoFit/>
          </a:bodyPr>
          <a:lstStyle/>
          <a:p>
            <a:endParaRPr lang="ja-JP" altLang="en-US" sz="1200" kern="0" dirty="0">
              <a:latin typeface="HGP創英角ｺﾞｼｯｸUB" panose="020B0900000000000000" pitchFamily="50" charset="-128"/>
              <a:ea typeface="Meiryo UI" panose="020B0604030504040204" pitchFamily="50" charset="-128"/>
              <a:cs typeface="+mj-cs"/>
            </a:endParaRPr>
          </a:p>
        </p:txBody>
      </p:sp>
      <p:grpSp>
        <p:nvGrpSpPr>
          <p:cNvPr id="3" name="グループ化 3081">
            <a:extLst>
              <a:ext uri="{FF2B5EF4-FFF2-40B4-BE49-F238E27FC236}">
                <a16:creationId xmlns:a16="http://schemas.microsoft.com/office/drawing/2014/main" id="{0D1AD593-1D2D-3BCC-6EF6-B35773E34FE1}"/>
              </a:ext>
            </a:extLst>
          </p:cNvPr>
          <p:cNvGrpSpPr/>
          <p:nvPr/>
        </p:nvGrpSpPr>
        <p:grpSpPr>
          <a:xfrm>
            <a:off x="335457" y="1214594"/>
            <a:ext cx="2414717" cy="2330541"/>
            <a:chOff x="513767" y="1762305"/>
            <a:chExt cx="2305632" cy="2295525"/>
          </a:xfrm>
        </p:grpSpPr>
        <p:sp>
          <p:nvSpPr>
            <p:cNvPr id="5" name="正方形/長方形 5">
              <a:extLst>
                <a:ext uri="{FF2B5EF4-FFF2-40B4-BE49-F238E27FC236}">
                  <a16:creationId xmlns:a16="http://schemas.microsoft.com/office/drawing/2014/main" id="{488DC4F6-1691-EF60-A3F0-5B1AF13507D3}"/>
                </a:ext>
              </a:extLst>
            </p:cNvPr>
            <p:cNvSpPr/>
            <p:nvPr/>
          </p:nvSpPr>
          <p:spPr>
            <a:xfrm>
              <a:off x="523874" y="1762305"/>
              <a:ext cx="2295525" cy="2295525"/>
            </a:xfrm>
            <a:prstGeom prst="rect">
              <a:avLst/>
            </a:prstGeom>
            <a:noFill/>
            <a:ln w="19050">
              <a:solidFill>
                <a:srgbClr val="0000FF"/>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400" b="1" dirty="0">
                <a:solidFill>
                  <a:srgbClr val="FF0000"/>
                </a:solidFill>
                <a:latin typeface="Meiryo UI" panose="020B0604030504040204" pitchFamily="50" charset="-128"/>
                <a:ea typeface="Meiryo UI" panose="020B0604030504040204" pitchFamily="50" charset="-128"/>
              </a:endParaRPr>
            </a:p>
          </p:txBody>
        </p:sp>
        <p:sp>
          <p:nvSpPr>
            <p:cNvPr id="9" name="四角形: 角を丸くする 6">
              <a:extLst>
                <a:ext uri="{FF2B5EF4-FFF2-40B4-BE49-F238E27FC236}">
                  <a16:creationId xmlns:a16="http://schemas.microsoft.com/office/drawing/2014/main" id="{192BA928-024C-16A1-8A65-9475DB09859B}"/>
                </a:ext>
              </a:extLst>
            </p:cNvPr>
            <p:cNvSpPr/>
            <p:nvPr/>
          </p:nvSpPr>
          <p:spPr>
            <a:xfrm>
              <a:off x="609599" y="1820996"/>
              <a:ext cx="295275" cy="694765"/>
            </a:xfrm>
            <a:prstGeom prst="roundRect">
              <a:avLst>
                <a:gd name="adj" fmla="val 50000"/>
              </a:avLst>
            </a:prstGeom>
            <a:noFill/>
            <a:ln w="190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b="1" dirty="0">
                  <a:solidFill>
                    <a:srgbClr val="FF0000"/>
                  </a:solidFill>
                  <a:latin typeface="Meiryo UI" panose="020B0604030504040204" pitchFamily="50" charset="-128"/>
                  <a:ea typeface="Meiryo UI" panose="020B0604030504040204" pitchFamily="50" charset="-128"/>
                </a:rPr>
                <a:t>＋　　</a:t>
              </a:r>
              <a:endParaRPr lang="en-US" altLang="ja-JP" sz="1200" b="1" dirty="0">
                <a:solidFill>
                  <a:srgbClr val="FF0000"/>
                </a:solidFill>
                <a:latin typeface="Meiryo UI" panose="020B0604030504040204" pitchFamily="50" charset="-128"/>
                <a:ea typeface="Meiryo UI" panose="020B0604030504040204" pitchFamily="50" charset="-128"/>
              </a:endParaRPr>
            </a:p>
            <a:p>
              <a:pPr algn="ctr"/>
              <a:endParaRPr lang="en-US" altLang="ja-JP" sz="1200" b="1" dirty="0">
                <a:solidFill>
                  <a:srgbClr val="FF0000"/>
                </a:solidFill>
                <a:latin typeface="Meiryo UI" panose="020B0604030504040204" pitchFamily="50" charset="-128"/>
                <a:ea typeface="Meiryo UI" panose="020B0604030504040204" pitchFamily="50" charset="-128"/>
              </a:endParaRPr>
            </a:p>
            <a:p>
              <a:pPr algn="ctr"/>
              <a:r>
                <a:rPr lang="ja-JP" altLang="en-US" sz="1600" b="1" dirty="0">
                  <a:solidFill>
                    <a:srgbClr val="FF0000"/>
                  </a:solidFill>
                  <a:latin typeface="Meiryo UI" panose="020B0604030504040204" pitchFamily="50" charset="-128"/>
                  <a:ea typeface="Meiryo UI" panose="020B0604030504040204" pitchFamily="50" charset="-128"/>
                </a:rPr>
                <a:t>－</a:t>
              </a:r>
              <a:endParaRPr kumimoji="1" lang="ja-JP" altLang="en-US" sz="1600" b="1" dirty="0">
                <a:solidFill>
                  <a:srgbClr val="FF0000"/>
                </a:solidFill>
                <a:latin typeface="Meiryo UI" panose="020B0604030504040204" pitchFamily="50" charset="-128"/>
                <a:ea typeface="Meiryo UI" panose="020B0604030504040204" pitchFamily="50" charset="-128"/>
              </a:endParaRPr>
            </a:p>
          </p:txBody>
        </p:sp>
        <p:sp>
          <p:nvSpPr>
            <p:cNvPr id="10" name="四角形: 角を丸くする 7">
              <a:extLst>
                <a:ext uri="{FF2B5EF4-FFF2-40B4-BE49-F238E27FC236}">
                  <a16:creationId xmlns:a16="http://schemas.microsoft.com/office/drawing/2014/main" id="{BC02BEF7-49BE-2D01-FD06-3B9D557DE69E}"/>
                </a:ext>
              </a:extLst>
            </p:cNvPr>
            <p:cNvSpPr/>
            <p:nvPr/>
          </p:nvSpPr>
          <p:spPr>
            <a:xfrm rot="13216867">
              <a:off x="1142084" y="1802590"/>
              <a:ext cx="295275" cy="694765"/>
            </a:xfrm>
            <a:prstGeom prst="roundRect">
              <a:avLst>
                <a:gd name="adj" fmla="val 50000"/>
              </a:avLst>
            </a:prstGeom>
            <a:noFill/>
            <a:ln w="190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b="1" dirty="0">
                  <a:solidFill>
                    <a:srgbClr val="FF0000"/>
                  </a:solidFill>
                  <a:latin typeface="Meiryo UI" panose="020B0604030504040204" pitchFamily="50" charset="-128"/>
                  <a:ea typeface="Meiryo UI" panose="020B0604030504040204" pitchFamily="50" charset="-128"/>
                </a:rPr>
                <a:t>＋　　</a:t>
              </a:r>
              <a:endParaRPr lang="en-US" altLang="ja-JP" sz="1200" b="1" dirty="0">
                <a:solidFill>
                  <a:srgbClr val="FF0000"/>
                </a:solidFill>
                <a:latin typeface="Meiryo UI" panose="020B0604030504040204" pitchFamily="50" charset="-128"/>
                <a:ea typeface="Meiryo UI" panose="020B0604030504040204" pitchFamily="50" charset="-128"/>
              </a:endParaRPr>
            </a:p>
            <a:p>
              <a:pPr algn="ctr"/>
              <a:endParaRPr lang="en-US" altLang="ja-JP" sz="1200" b="1" dirty="0">
                <a:solidFill>
                  <a:srgbClr val="FF0000"/>
                </a:solidFill>
                <a:latin typeface="Meiryo UI" panose="020B0604030504040204" pitchFamily="50" charset="-128"/>
                <a:ea typeface="Meiryo UI" panose="020B0604030504040204" pitchFamily="50" charset="-128"/>
              </a:endParaRPr>
            </a:p>
            <a:p>
              <a:pPr algn="ctr"/>
              <a:r>
                <a:rPr lang="ja-JP" altLang="en-US" sz="1600" b="1" dirty="0">
                  <a:solidFill>
                    <a:srgbClr val="FF0000"/>
                  </a:solidFill>
                  <a:latin typeface="Meiryo UI" panose="020B0604030504040204" pitchFamily="50" charset="-128"/>
                  <a:ea typeface="Meiryo UI" panose="020B0604030504040204" pitchFamily="50" charset="-128"/>
                </a:rPr>
                <a:t>－</a:t>
              </a:r>
              <a:endParaRPr kumimoji="1" lang="ja-JP" altLang="en-US" sz="1600" b="1" dirty="0">
                <a:solidFill>
                  <a:srgbClr val="FF0000"/>
                </a:solidFill>
                <a:latin typeface="Meiryo UI" panose="020B0604030504040204" pitchFamily="50" charset="-128"/>
                <a:ea typeface="Meiryo UI" panose="020B0604030504040204" pitchFamily="50" charset="-128"/>
              </a:endParaRPr>
            </a:p>
          </p:txBody>
        </p:sp>
        <p:sp>
          <p:nvSpPr>
            <p:cNvPr id="12" name="四角形: 角を丸くする 9">
              <a:extLst>
                <a:ext uri="{FF2B5EF4-FFF2-40B4-BE49-F238E27FC236}">
                  <a16:creationId xmlns:a16="http://schemas.microsoft.com/office/drawing/2014/main" id="{06CB7ACA-6B66-47AE-6FC0-7CF736A60451}"/>
                </a:ext>
              </a:extLst>
            </p:cNvPr>
            <p:cNvSpPr/>
            <p:nvPr/>
          </p:nvSpPr>
          <p:spPr>
            <a:xfrm rot="3642953">
              <a:off x="910292" y="2471137"/>
              <a:ext cx="295275" cy="694765"/>
            </a:xfrm>
            <a:prstGeom prst="roundRect">
              <a:avLst>
                <a:gd name="adj" fmla="val 50000"/>
              </a:avLst>
            </a:prstGeom>
            <a:noFill/>
            <a:ln w="190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b="1" dirty="0">
                  <a:solidFill>
                    <a:srgbClr val="FF0000"/>
                  </a:solidFill>
                  <a:latin typeface="Meiryo UI" panose="020B0604030504040204" pitchFamily="50" charset="-128"/>
                  <a:ea typeface="Meiryo UI" panose="020B0604030504040204" pitchFamily="50" charset="-128"/>
                </a:rPr>
                <a:t>＋　　</a:t>
              </a:r>
              <a:endParaRPr lang="en-US" altLang="ja-JP" sz="1200" b="1" dirty="0">
                <a:solidFill>
                  <a:srgbClr val="FF0000"/>
                </a:solidFill>
                <a:latin typeface="Meiryo UI" panose="020B0604030504040204" pitchFamily="50" charset="-128"/>
                <a:ea typeface="Meiryo UI" panose="020B0604030504040204" pitchFamily="50" charset="-128"/>
              </a:endParaRPr>
            </a:p>
            <a:p>
              <a:pPr algn="ctr"/>
              <a:endParaRPr lang="en-US" altLang="ja-JP" sz="1200" b="1" dirty="0">
                <a:solidFill>
                  <a:srgbClr val="FF0000"/>
                </a:solidFill>
                <a:latin typeface="Meiryo UI" panose="020B0604030504040204" pitchFamily="50" charset="-128"/>
                <a:ea typeface="Meiryo UI" panose="020B0604030504040204" pitchFamily="50" charset="-128"/>
              </a:endParaRPr>
            </a:p>
            <a:p>
              <a:pPr algn="ctr"/>
              <a:r>
                <a:rPr lang="ja-JP" altLang="en-US" sz="1600" b="1" dirty="0">
                  <a:solidFill>
                    <a:srgbClr val="FF0000"/>
                  </a:solidFill>
                  <a:latin typeface="Meiryo UI" panose="020B0604030504040204" pitchFamily="50" charset="-128"/>
                  <a:ea typeface="Meiryo UI" panose="020B0604030504040204" pitchFamily="50" charset="-128"/>
                </a:rPr>
                <a:t>－</a:t>
              </a:r>
              <a:endParaRPr kumimoji="1" lang="ja-JP" altLang="en-US" sz="1600" b="1" dirty="0">
                <a:solidFill>
                  <a:srgbClr val="FF0000"/>
                </a:solidFill>
                <a:latin typeface="Meiryo UI" panose="020B0604030504040204" pitchFamily="50" charset="-128"/>
                <a:ea typeface="Meiryo UI" panose="020B0604030504040204" pitchFamily="50" charset="-128"/>
              </a:endParaRPr>
            </a:p>
          </p:txBody>
        </p:sp>
        <p:sp>
          <p:nvSpPr>
            <p:cNvPr id="14" name="四角形: 角を丸くする 11">
              <a:extLst>
                <a:ext uri="{FF2B5EF4-FFF2-40B4-BE49-F238E27FC236}">
                  <a16:creationId xmlns:a16="http://schemas.microsoft.com/office/drawing/2014/main" id="{F8EB1BE2-5011-D146-BC4A-9A6893DF252F}"/>
                </a:ext>
              </a:extLst>
            </p:cNvPr>
            <p:cNvSpPr/>
            <p:nvPr/>
          </p:nvSpPr>
          <p:spPr>
            <a:xfrm rot="5400000">
              <a:off x="1924137" y="2323499"/>
              <a:ext cx="295275" cy="694765"/>
            </a:xfrm>
            <a:prstGeom prst="roundRect">
              <a:avLst>
                <a:gd name="adj" fmla="val 50000"/>
              </a:avLst>
            </a:prstGeom>
            <a:noFill/>
            <a:ln w="190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b="1" dirty="0">
                  <a:solidFill>
                    <a:srgbClr val="FF0000"/>
                  </a:solidFill>
                  <a:latin typeface="Meiryo UI" panose="020B0604030504040204" pitchFamily="50" charset="-128"/>
                  <a:ea typeface="Meiryo UI" panose="020B0604030504040204" pitchFamily="50" charset="-128"/>
                </a:rPr>
                <a:t>＋　　</a:t>
              </a:r>
              <a:endParaRPr lang="en-US" altLang="ja-JP" sz="1200" b="1" dirty="0">
                <a:solidFill>
                  <a:srgbClr val="FF0000"/>
                </a:solidFill>
                <a:latin typeface="Meiryo UI" panose="020B0604030504040204" pitchFamily="50" charset="-128"/>
                <a:ea typeface="Meiryo UI" panose="020B0604030504040204" pitchFamily="50" charset="-128"/>
              </a:endParaRPr>
            </a:p>
            <a:p>
              <a:pPr algn="ctr"/>
              <a:endParaRPr lang="en-US" altLang="ja-JP" sz="1200" b="1" dirty="0">
                <a:solidFill>
                  <a:srgbClr val="FF0000"/>
                </a:solidFill>
                <a:latin typeface="Meiryo UI" panose="020B0604030504040204" pitchFamily="50" charset="-128"/>
                <a:ea typeface="Meiryo UI" panose="020B0604030504040204" pitchFamily="50" charset="-128"/>
              </a:endParaRPr>
            </a:p>
            <a:p>
              <a:pPr algn="ctr"/>
              <a:r>
                <a:rPr lang="ja-JP" altLang="en-US" sz="1600" b="1" dirty="0">
                  <a:solidFill>
                    <a:srgbClr val="FF0000"/>
                  </a:solidFill>
                  <a:latin typeface="Meiryo UI" panose="020B0604030504040204" pitchFamily="50" charset="-128"/>
                  <a:ea typeface="Meiryo UI" panose="020B0604030504040204" pitchFamily="50" charset="-128"/>
                </a:rPr>
                <a:t>－</a:t>
              </a:r>
              <a:endParaRPr kumimoji="1" lang="ja-JP" altLang="en-US" sz="1600" b="1" dirty="0">
                <a:solidFill>
                  <a:srgbClr val="FF0000"/>
                </a:solidFill>
                <a:latin typeface="Meiryo UI" panose="020B0604030504040204" pitchFamily="50" charset="-128"/>
                <a:ea typeface="Meiryo UI" panose="020B0604030504040204" pitchFamily="50" charset="-128"/>
              </a:endParaRPr>
            </a:p>
          </p:txBody>
        </p:sp>
        <p:sp>
          <p:nvSpPr>
            <p:cNvPr id="15" name="四角形: 角を丸くする 12">
              <a:extLst>
                <a:ext uri="{FF2B5EF4-FFF2-40B4-BE49-F238E27FC236}">
                  <a16:creationId xmlns:a16="http://schemas.microsoft.com/office/drawing/2014/main" id="{266B5A57-D1F9-F055-D3CA-83B3438B6A1B}"/>
                </a:ext>
              </a:extLst>
            </p:cNvPr>
            <p:cNvSpPr/>
            <p:nvPr/>
          </p:nvSpPr>
          <p:spPr>
            <a:xfrm rot="2342257">
              <a:off x="1809838" y="1803820"/>
              <a:ext cx="295275" cy="694765"/>
            </a:xfrm>
            <a:prstGeom prst="roundRect">
              <a:avLst>
                <a:gd name="adj" fmla="val 50000"/>
              </a:avLst>
            </a:prstGeom>
            <a:noFill/>
            <a:ln w="190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b="1" dirty="0">
                  <a:solidFill>
                    <a:srgbClr val="FF0000"/>
                  </a:solidFill>
                  <a:latin typeface="Meiryo UI" panose="020B0604030504040204" pitchFamily="50" charset="-128"/>
                  <a:ea typeface="Meiryo UI" panose="020B0604030504040204" pitchFamily="50" charset="-128"/>
                </a:rPr>
                <a:t>＋　　</a:t>
              </a:r>
              <a:endParaRPr lang="en-US" altLang="ja-JP" sz="1200" b="1" dirty="0">
                <a:solidFill>
                  <a:srgbClr val="FF0000"/>
                </a:solidFill>
                <a:latin typeface="Meiryo UI" panose="020B0604030504040204" pitchFamily="50" charset="-128"/>
                <a:ea typeface="Meiryo UI" panose="020B0604030504040204" pitchFamily="50" charset="-128"/>
              </a:endParaRPr>
            </a:p>
            <a:p>
              <a:pPr algn="ctr"/>
              <a:endParaRPr lang="en-US" altLang="ja-JP" sz="1200" b="1" dirty="0">
                <a:solidFill>
                  <a:srgbClr val="FF0000"/>
                </a:solidFill>
                <a:latin typeface="Meiryo UI" panose="020B0604030504040204" pitchFamily="50" charset="-128"/>
                <a:ea typeface="Meiryo UI" panose="020B0604030504040204" pitchFamily="50" charset="-128"/>
              </a:endParaRPr>
            </a:p>
            <a:p>
              <a:pPr algn="ctr"/>
              <a:r>
                <a:rPr lang="ja-JP" altLang="en-US" sz="1600" b="1" dirty="0">
                  <a:solidFill>
                    <a:srgbClr val="FF0000"/>
                  </a:solidFill>
                  <a:latin typeface="Meiryo UI" panose="020B0604030504040204" pitchFamily="50" charset="-128"/>
                  <a:ea typeface="Meiryo UI" panose="020B0604030504040204" pitchFamily="50" charset="-128"/>
                </a:rPr>
                <a:t>－</a:t>
              </a:r>
              <a:endParaRPr kumimoji="1" lang="ja-JP" altLang="en-US" sz="1600" b="1" dirty="0">
                <a:solidFill>
                  <a:srgbClr val="FF0000"/>
                </a:solidFill>
                <a:latin typeface="Meiryo UI" panose="020B0604030504040204" pitchFamily="50" charset="-128"/>
                <a:ea typeface="Meiryo UI" panose="020B0604030504040204" pitchFamily="50" charset="-128"/>
              </a:endParaRPr>
            </a:p>
          </p:txBody>
        </p:sp>
        <p:sp>
          <p:nvSpPr>
            <p:cNvPr id="16" name="四角形: 角を丸くする 14">
              <a:extLst>
                <a:ext uri="{FF2B5EF4-FFF2-40B4-BE49-F238E27FC236}">
                  <a16:creationId xmlns:a16="http://schemas.microsoft.com/office/drawing/2014/main" id="{BF14E69F-2FC4-21DF-DF85-F09C65CC0259}"/>
                </a:ext>
              </a:extLst>
            </p:cNvPr>
            <p:cNvSpPr/>
            <p:nvPr/>
          </p:nvSpPr>
          <p:spPr>
            <a:xfrm>
              <a:off x="1401190" y="2484058"/>
              <a:ext cx="295275" cy="694765"/>
            </a:xfrm>
            <a:prstGeom prst="roundRect">
              <a:avLst>
                <a:gd name="adj" fmla="val 50000"/>
              </a:avLst>
            </a:prstGeom>
            <a:noFill/>
            <a:ln w="190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b="1" dirty="0">
                  <a:solidFill>
                    <a:srgbClr val="FF0000"/>
                  </a:solidFill>
                  <a:latin typeface="Meiryo UI" panose="020B0604030504040204" pitchFamily="50" charset="-128"/>
                  <a:ea typeface="Meiryo UI" panose="020B0604030504040204" pitchFamily="50" charset="-128"/>
                </a:rPr>
                <a:t>＋　　</a:t>
              </a:r>
              <a:endParaRPr lang="en-US" altLang="ja-JP" sz="1200" b="1" dirty="0">
                <a:solidFill>
                  <a:srgbClr val="FF0000"/>
                </a:solidFill>
                <a:latin typeface="Meiryo UI" panose="020B0604030504040204" pitchFamily="50" charset="-128"/>
                <a:ea typeface="Meiryo UI" panose="020B0604030504040204" pitchFamily="50" charset="-128"/>
              </a:endParaRPr>
            </a:p>
            <a:p>
              <a:pPr algn="ctr"/>
              <a:endParaRPr lang="en-US" altLang="ja-JP" sz="1200" b="1" dirty="0">
                <a:solidFill>
                  <a:srgbClr val="FF0000"/>
                </a:solidFill>
                <a:latin typeface="Meiryo UI" panose="020B0604030504040204" pitchFamily="50" charset="-128"/>
                <a:ea typeface="Meiryo UI" panose="020B0604030504040204" pitchFamily="50" charset="-128"/>
              </a:endParaRPr>
            </a:p>
            <a:p>
              <a:pPr algn="ctr"/>
              <a:r>
                <a:rPr lang="ja-JP" altLang="en-US" sz="1600" b="1" dirty="0">
                  <a:solidFill>
                    <a:srgbClr val="FF0000"/>
                  </a:solidFill>
                  <a:latin typeface="Meiryo UI" panose="020B0604030504040204" pitchFamily="50" charset="-128"/>
                  <a:ea typeface="Meiryo UI" panose="020B0604030504040204" pitchFamily="50" charset="-128"/>
                </a:rPr>
                <a:t>－</a:t>
              </a:r>
              <a:endParaRPr kumimoji="1" lang="ja-JP" altLang="en-US" sz="1600" b="1" dirty="0">
                <a:solidFill>
                  <a:srgbClr val="FF0000"/>
                </a:solidFill>
                <a:latin typeface="Meiryo UI" panose="020B0604030504040204" pitchFamily="50" charset="-128"/>
                <a:ea typeface="Meiryo UI" panose="020B0604030504040204" pitchFamily="50" charset="-128"/>
              </a:endParaRPr>
            </a:p>
          </p:txBody>
        </p:sp>
        <p:sp>
          <p:nvSpPr>
            <p:cNvPr id="17" name="四角形: 角を丸くする 15">
              <a:extLst>
                <a:ext uri="{FF2B5EF4-FFF2-40B4-BE49-F238E27FC236}">
                  <a16:creationId xmlns:a16="http://schemas.microsoft.com/office/drawing/2014/main" id="{FE22CA1F-DCF1-A649-2A72-D988E470A94A}"/>
                </a:ext>
              </a:extLst>
            </p:cNvPr>
            <p:cNvSpPr/>
            <p:nvPr/>
          </p:nvSpPr>
          <p:spPr>
            <a:xfrm rot="18969943">
              <a:off x="2032663" y="2903566"/>
              <a:ext cx="295275" cy="694765"/>
            </a:xfrm>
            <a:prstGeom prst="roundRect">
              <a:avLst>
                <a:gd name="adj" fmla="val 50000"/>
              </a:avLst>
            </a:prstGeom>
            <a:noFill/>
            <a:ln w="190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b="1" dirty="0">
                  <a:solidFill>
                    <a:srgbClr val="FF0000"/>
                  </a:solidFill>
                  <a:latin typeface="Meiryo UI" panose="020B0604030504040204" pitchFamily="50" charset="-128"/>
                  <a:ea typeface="Meiryo UI" panose="020B0604030504040204" pitchFamily="50" charset="-128"/>
                </a:rPr>
                <a:t>＋　　</a:t>
              </a:r>
              <a:endParaRPr lang="en-US" altLang="ja-JP" sz="1200" b="1" dirty="0">
                <a:solidFill>
                  <a:srgbClr val="FF0000"/>
                </a:solidFill>
                <a:latin typeface="Meiryo UI" panose="020B0604030504040204" pitchFamily="50" charset="-128"/>
                <a:ea typeface="Meiryo UI" panose="020B0604030504040204" pitchFamily="50" charset="-128"/>
              </a:endParaRPr>
            </a:p>
            <a:p>
              <a:pPr algn="ctr"/>
              <a:endParaRPr lang="en-US" altLang="ja-JP" sz="1200" b="1" dirty="0">
                <a:solidFill>
                  <a:srgbClr val="FF0000"/>
                </a:solidFill>
                <a:latin typeface="Meiryo UI" panose="020B0604030504040204" pitchFamily="50" charset="-128"/>
                <a:ea typeface="Meiryo UI" panose="020B0604030504040204" pitchFamily="50" charset="-128"/>
              </a:endParaRPr>
            </a:p>
            <a:p>
              <a:pPr algn="ctr"/>
              <a:r>
                <a:rPr lang="ja-JP" altLang="en-US" sz="1600" b="1" dirty="0">
                  <a:solidFill>
                    <a:srgbClr val="FF0000"/>
                  </a:solidFill>
                  <a:latin typeface="Meiryo UI" panose="020B0604030504040204" pitchFamily="50" charset="-128"/>
                  <a:ea typeface="Meiryo UI" panose="020B0604030504040204" pitchFamily="50" charset="-128"/>
                </a:rPr>
                <a:t>－</a:t>
              </a:r>
              <a:endParaRPr kumimoji="1" lang="ja-JP" altLang="en-US" sz="1600" b="1" dirty="0">
                <a:solidFill>
                  <a:srgbClr val="FF0000"/>
                </a:solidFill>
                <a:latin typeface="Meiryo UI" panose="020B0604030504040204" pitchFamily="50" charset="-128"/>
                <a:ea typeface="Meiryo UI" panose="020B0604030504040204" pitchFamily="50" charset="-128"/>
              </a:endParaRPr>
            </a:p>
          </p:txBody>
        </p:sp>
        <p:sp>
          <p:nvSpPr>
            <p:cNvPr id="18" name="四角形: 角を丸くする 16">
              <a:extLst>
                <a:ext uri="{FF2B5EF4-FFF2-40B4-BE49-F238E27FC236}">
                  <a16:creationId xmlns:a16="http://schemas.microsoft.com/office/drawing/2014/main" id="{4E7B081A-FB9F-8063-E560-81E7650E58D4}"/>
                </a:ext>
              </a:extLst>
            </p:cNvPr>
            <p:cNvSpPr/>
            <p:nvPr/>
          </p:nvSpPr>
          <p:spPr>
            <a:xfrm rot="2297756">
              <a:off x="1370582" y="3175199"/>
              <a:ext cx="295275" cy="694765"/>
            </a:xfrm>
            <a:prstGeom prst="roundRect">
              <a:avLst>
                <a:gd name="adj" fmla="val 50000"/>
              </a:avLst>
            </a:prstGeom>
            <a:noFill/>
            <a:ln w="190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b="1" dirty="0">
                  <a:solidFill>
                    <a:srgbClr val="FF0000"/>
                  </a:solidFill>
                  <a:latin typeface="Meiryo UI" panose="020B0604030504040204" pitchFamily="50" charset="-128"/>
                  <a:ea typeface="Meiryo UI" panose="020B0604030504040204" pitchFamily="50" charset="-128"/>
                </a:rPr>
                <a:t>＋　　</a:t>
              </a:r>
              <a:endParaRPr lang="en-US" altLang="ja-JP" sz="1200" b="1" dirty="0">
                <a:solidFill>
                  <a:srgbClr val="FF0000"/>
                </a:solidFill>
                <a:latin typeface="Meiryo UI" panose="020B0604030504040204" pitchFamily="50" charset="-128"/>
                <a:ea typeface="Meiryo UI" panose="020B0604030504040204" pitchFamily="50" charset="-128"/>
              </a:endParaRPr>
            </a:p>
            <a:p>
              <a:pPr algn="ctr"/>
              <a:endParaRPr lang="en-US" altLang="ja-JP" sz="1200" b="1" dirty="0">
                <a:solidFill>
                  <a:srgbClr val="FF0000"/>
                </a:solidFill>
                <a:latin typeface="Meiryo UI" panose="020B0604030504040204" pitchFamily="50" charset="-128"/>
                <a:ea typeface="Meiryo UI" panose="020B0604030504040204" pitchFamily="50" charset="-128"/>
              </a:endParaRPr>
            </a:p>
            <a:p>
              <a:pPr algn="ctr"/>
              <a:r>
                <a:rPr lang="ja-JP" altLang="en-US" sz="1600" b="1" dirty="0">
                  <a:solidFill>
                    <a:srgbClr val="FF0000"/>
                  </a:solidFill>
                  <a:latin typeface="Meiryo UI" panose="020B0604030504040204" pitchFamily="50" charset="-128"/>
                  <a:ea typeface="Meiryo UI" panose="020B0604030504040204" pitchFamily="50" charset="-128"/>
                </a:rPr>
                <a:t>－</a:t>
              </a:r>
              <a:endParaRPr kumimoji="1" lang="ja-JP" altLang="en-US" sz="1600" b="1" dirty="0">
                <a:solidFill>
                  <a:srgbClr val="FF0000"/>
                </a:solidFill>
                <a:latin typeface="Meiryo UI" panose="020B0604030504040204" pitchFamily="50" charset="-128"/>
                <a:ea typeface="Meiryo UI" panose="020B0604030504040204" pitchFamily="50" charset="-128"/>
              </a:endParaRPr>
            </a:p>
          </p:txBody>
        </p:sp>
        <p:sp>
          <p:nvSpPr>
            <p:cNvPr id="19" name="四角形: 角を丸くする 17">
              <a:extLst>
                <a:ext uri="{FF2B5EF4-FFF2-40B4-BE49-F238E27FC236}">
                  <a16:creationId xmlns:a16="http://schemas.microsoft.com/office/drawing/2014/main" id="{432D80C1-41B1-854F-7C23-6834D808ADFF}"/>
                </a:ext>
              </a:extLst>
            </p:cNvPr>
            <p:cNvSpPr/>
            <p:nvPr/>
          </p:nvSpPr>
          <p:spPr>
            <a:xfrm rot="5400000">
              <a:off x="751850" y="2978199"/>
              <a:ext cx="295275" cy="694765"/>
            </a:xfrm>
            <a:prstGeom prst="roundRect">
              <a:avLst>
                <a:gd name="adj" fmla="val 50000"/>
              </a:avLst>
            </a:prstGeom>
            <a:noFill/>
            <a:ln w="190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b="1" dirty="0">
                  <a:solidFill>
                    <a:srgbClr val="FF0000"/>
                  </a:solidFill>
                  <a:latin typeface="Meiryo UI" panose="020B0604030504040204" pitchFamily="50" charset="-128"/>
                  <a:ea typeface="Meiryo UI" panose="020B0604030504040204" pitchFamily="50" charset="-128"/>
                </a:rPr>
                <a:t>＋　　</a:t>
              </a:r>
              <a:endParaRPr lang="en-US" altLang="ja-JP" sz="1200" b="1" dirty="0">
                <a:solidFill>
                  <a:srgbClr val="FF0000"/>
                </a:solidFill>
                <a:latin typeface="Meiryo UI" panose="020B0604030504040204" pitchFamily="50" charset="-128"/>
                <a:ea typeface="Meiryo UI" panose="020B0604030504040204" pitchFamily="50" charset="-128"/>
              </a:endParaRPr>
            </a:p>
            <a:p>
              <a:pPr algn="ctr"/>
              <a:endParaRPr lang="en-US" altLang="ja-JP" sz="1200" b="1" dirty="0">
                <a:solidFill>
                  <a:srgbClr val="FF0000"/>
                </a:solidFill>
                <a:latin typeface="Meiryo UI" panose="020B0604030504040204" pitchFamily="50" charset="-128"/>
                <a:ea typeface="Meiryo UI" panose="020B0604030504040204" pitchFamily="50" charset="-128"/>
              </a:endParaRPr>
            </a:p>
            <a:p>
              <a:pPr algn="ctr"/>
              <a:r>
                <a:rPr lang="ja-JP" altLang="en-US" sz="1600" b="1" dirty="0">
                  <a:solidFill>
                    <a:srgbClr val="FF0000"/>
                  </a:solidFill>
                  <a:latin typeface="Meiryo UI" panose="020B0604030504040204" pitchFamily="50" charset="-128"/>
                  <a:ea typeface="Meiryo UI" panose="020B0604030504040204" pitchFamily="50" charset="-128"/>
                </a:rPr>
                <a:t>－</a:t>
              </a:r>
              <a:endParaRPr kumimoji="1" lang="ja-JP" altLang="en-US" sz="1600" b="1" dirty="0">
                <a:solidFill>
                  <a:srgbClr val="FF0000"/>
                </a:solidFill>
                <a:latin typeface="Meiryo UI" panose="020B0604030504040204" pitchFamily="50" charset="-128"/>
                <a:ea typeface="Meiryo UI" panose="020B0604030504040204" pitchFamily="50" charset="-128"/>
              </a:endParaRPr>
            </a:p>
          </p:txBody>
        </p:sp>
        <p:sp>
          <p:nvSpPr>
            <p:cNvPr id="20" name="四角形: 角を丸くする 18">
              <a:extLst>
                <a:ext uri="{FF2B5EF4-FFF2-40B4-BE49-F238E27FC236}">
                  <a16:creationId xmlns:a16="http://schemas.microsoft.com/office/drawing/2014/main" id="{08322B4E-3AAA-F0D4-7644-4BFF2A05E295}"/>
                </a:ext>
              </a:extLst>
            </p:cNvPr>
            <p:cNvSpPr/>
            <p:nvPr/>
          </p:nvSpPr>
          <p:spPr>
            <a:xfrm rot="6167153">
              <a:off x="1900077" y="3416249"/>
              <a:ext cx="295275" cy="694765"/>
            </a:xfrm>
            <a:prstGeom prst="roundRect">
              <a:avLst>
                <a:gd name="adj" fmla="val 50000"/>
              </a:avLst>
            </a:prstGeom>
            <a:noFill/>
            <a:ln w="190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b="1" dirty="0">
                  <a:solidFill>
                    <a:srgbClr val="FF0000"/>
                  </a:solidFill>
                  <a:latin typeface="Meiryo UI" panose="020B0604030504040204" pitchFamily="50" charset="-128"/>
                  <a:ea typeface="Meiryo UI" panose="020B0604030504040204" pitchFamily="50" charset="-128"/>
                </a:rPr>
                <a:t>＋　　</a:t>
              </a:r>
              <a:endParaRPr lang="en-US" altLang="ja-JP" sz="1200" b="1" dirty="0">
                <a:solidFill>
                  <a:srgbClr val="FF0000"/>
                </a:solidFill>
                <a:latin typeface="Meiryo UI" panose="020B0604030504040204" pitchFamily="50" charset="-128"/>
                <a:ea typeface="Meiryo UI" panose="020B0604030504040204" pitchFamily="50" charset="-128"/>
              </a:endParaRPr>
            </a:p>
            <a:p>
              <a:pPr algn="ctr"/>
              <a:endParaRPr lang="en-US" altLang="ja-JP" sz="1200" b="1" dirty="0">
                <a:solidFill>
                  <a:srgbClr val="FF0000"/>
                </a:solidFill>
                <a:latin typeface="Meiryo UI" panose="020B0604030504040204" pitchFamily="50" charset="-128"/>
                <a:ea typeface="Meiryo UI" panose="020B0604030504040204" pitchFamily="50" charset="-128"/>
              </a:endParaRPr>
            </a:p>
            <a:p>
              <a:pPr algn="ctr"/>
              <a:r>
                <a:rPr lang="ja-JP" altLang="en-US" sz="1600" b="1" dirty="0">
                  <a:solidFill>
                    <a:srgbClr val="FF0000"/>
                  </a:solidFill>
                  <a:latin typeface="Meiryo UI" panose="020B0604030504040204" pitchFamily="50" charset="-128"/>
                  <a:ea typeface="Meiryo UI" panose="020B0604030504040204" pitchFamily="50" charset="-128"/>
                </a:rPr>
                <a:t>－</a:t>
              </a:r>
              <a:endParaRPr kumimoji="1" lang="ja-JP" altLang="en-US" sz="1600" b="1" dirty="0">
                <a:solidFill>
                  <a:srgbClr val="FF0000"/>
                </a:solidFill>
                <a:latin typeface="Meiryo UI" panose="020B0604030504040204" pitchFamily="50" charset="-128"/>
                <a:ea typeface="Meiryo UI" panose="020B0604030504040204" pitchFamily="50" charset="-128"/>
              </a:endParaRPr>
            </a:p>
          </p:txBody>
        </p:sp>
        <p:sp>
          <p:nvSpPr>
            <p:cNvPr id="21" name="四角形: 角を丸くする 19">
              <a:extLst>
                <a:ext uri="{FF2B5EF4-FFF2-40B4-BE49-F238E27FC236}">
                  <a16:creationId xmlns:a16="http://schemas.microsoft.com/office/drawing/2014/main" id="{72C47424-B902-1D3E-C347-F9EEA22649E2}"/>
                </a:ext>
              </a:extLst>
            </p:cNvPr>
            <p:cNvSpPr/>
            <p:nvPr/>
          </p:nvSpPr>
          <p:spPr>
            <a:xfrm rot="18285655">
              <a:off x="713512" y="3418929"/>
              <a:ext cx="295275" cy="694765"/>
            </a:xfrm>
            <a:prstGeom prst="roundRect">
              <a:avLst>
                <a:gd name="adj" fmla="val 50000"/>
              </a:avLst>
            </a:prstGeom>
            <a:noFill/>
            <a:ln w="190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b="1" dirty="0">
                  <a:solidFill>
                    <a:srgbClr val="FF0000"/>
                  </a:solidFill>
                  <a:latin typeface="Meiryo UI" panose="020B0604030504040204" pitchFamily="50" charset="-128"/>
                  <a:ea typeface="Meiryo UI" panose="020B0604030504040204" pitchFamily="50" charset="-128"/>
                </a:rPr>
                <a:t>＋　　</a:t>
              </a:r>
              <a:endParaRPr lang="en-US" altLang="ja-JP" sz="1200" b="1" dirty="0">
                <a:solidFill>
                  <a:srgbClr val="FF0000"/>
                </a:solidFill>
                <a:latin typeface="Meiryo UI" panose="020B0604030504040204" pitchFamily="50" charset="-128"/>
                <a:ea typeface="Meiryo UI" panose="020B0604030504040204" pitchFamily="50" charset="-128"/>
              </a:endParaRPr>
            </a:p>
            <a:p>
              <a:pPr algn="ctr"/>
              <a:endParaRPr lang="en-US" altLang="ja-JP" sz="1200" b="1" dirty="0">
                <a:solidFill>
                  <a:srgbClr val="FF0000"/>
                </a:solidFill>
                <a:latin typeface="Meiryo UI" panose="020B0604030504040204" pitchFamily="50" charset="-128"/>
                <a:ea typeface="Meiryo UI" panose="020B0604030504040204" pitchFamily="50" charset="-128"/>
              </a:endParaRPr>
            </a:p>
            <a:p>
              <a:pPr algn="ctr"/>
              <a:r>
                <a:rPr lang="ja-JP" altLang="en-US" sz="1600" b="1" dirty="0">
                  <a:solidFill>
                    <a:srgbClr val="FF0000"/>
                  </a:solidFill>
                  <a:latin typeface="Meiryo UI" panose="020B0604030504040204" pitchFamily="50" charset="-128"/>
                  <a:ea typeface="Meiryo UI" panose="020B0604030504040204" pitchFamily="50" charset="-128"/>
                </a:rPr>
                <a:t>－</a:t>
              </a:r>
              <a:endParaRPr kumimoji="1" lang="ja-JP" altLang="en-US" sz="1600" b="1" dirty="0">
                <a:solidFill>
                  <a:srgbClr val="FF0000"/>
                </a:solidFill>
                <a:latin typeface="Meiryo UI" panose="020B0604030504040204" pitchFamily="50" charset="-128"/>
                <a:ea typeface="Meiryo UI" panose="020B0604030504040204" pitchFamily="50" charset="-128"/>
              </a:endParaRPr>
            </a:p>
          </p:txBody>
        </p:sp>
        <p:sp>
          <p:nvSpPr>
            <p:cNvPr id="22" name="四角形: 角を丸くする 20">
              <a:extLst>
                <a:ext uri="{FF2B5EF4-FFF2-40B4-BE49-F238E27FC236}">
                  <a16:creationId xmlns:a16="http://schemas.microsoft.com/office/drawing/2014/main" id="{7B715EC8-546F-979D-B761-4667D7CD4B03}"/>
                </a:ext>
              </a:extLst>
            </p:cNvPr>
            <p:cNvSpPr/>
            <p:nvPr/>
          </p:nvSpPr>
          <p:spPr>
            <a:xfrm rot="10800000">
              <a:off x="2405241" y="1812155"/>
              <a:ext cx="295275" cy="694765"/>
            </a:xfrm>
            <a:prstGeom prst="roundRect">
              <a:avLst>
                <a:gd name="adj" fmla="val 50000"/>
              </a:avLst>
            </a:prstGeom>
            <a:noFill/>
            <a:ln w="190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b="1" dirty="0">
                  <a:solidFill>
                    <a:srgbClr val="FF0000"/>
                  </a:solidFill>
                  <a:latin typeface="Meiryo UI" panose="020B0604030504040204" pitchFamily="50" charset="-128"/>
                  <a:ea typeface="Meiryo UI" panose="020B0604030504040204" pitchFamily="50" charset="-128"/>
                </a:rPr>
                <a:t>＋　　</a:t>
              </a:r>
              <a:endParaRPr lang="en-US" altLang="ja-JP" sz="1200" b="1" dirty="0">
                <a:solidFill>
                  <a:srgbClr val="FF0000"/>
                </a:solidFill>
                <a:latin typeface="Meiryo UI" panose="020B0604030504040204" pitchFamily="50" charset="-128"/>
                <a:ea typeface="Meiryo UI" panose="020B0604030504040204" pitchFamily="50" charset="-128"/>
              </a:endParaRPr>
            </a:p>
            <a:p>
              <a:pPr algn="ctr"/>
              <a:endParaRPr lang="en-US" altLang="ja-JP" sz="1200" b="1" dirty="0">
                <a:solidFill>
                  <a:srgbClr val="FF0000"/>
                </a:solidFill>
                <a:latin typeface="Meiryo UI" panose="020B0604030504040204" pitchFamily="50" charset="-128"/>
                <a:ea typeface="Meiryo UI" panose="020B0604030504040204" pitchFamily="50" charset="-128"/>
              </a:endParaRPr>
            </a:p>
            <a:p>
              <a:pPr algn="ctr"/>
              <a:r>
                <a:rPr lang="ja-JP" altLang="en-US" sz="1600" b="1" dirty="0">
                  <a:solidFill>
                    <a:srgbClr val="FF0000"/>
                  </a:solidFill>
                  <a:latin typeface="Meiryo UI" panose="020B0604030504040204" pitchFamily="50" charset="-128"/>
                  <a:ea typeface="Meiryo UI" panose="020B0604030504040204" pitchFamily="50" charset="-128"/>
                </a:rPr>
                <a:t>－</a:t>
              </a:r>
              <a:endParaRPr kumimoji="1" lang="ja-JP" altLang="en-US" sz="1600" b="1" dirty="0">
                <a:solidFill>
                  <a:srgbClr val="FF0000"/>
                </a:solidFill>
                <a:latin typeface="Meiryo UI" panose="020B0604030504040204" pitchFamily="50" charset="-128"/>
                <a:ea typeface="Meiryo UI" panose="020B0604030504040204" pitchFamily="50" charset="-128"/>
              </a:endParaRPr>
            </a:p>
          </p:txBody>
        </p:sp>
      </p:grpSp>
      <p:grpSp>
        <p:nvGrpSpPr>
          <p:cNvPr id="23" name="グループ化 3086">
            <a:extLst>
              <a:ext uri="{FF2B5EF4-FFF2-40B4-BE49-F238E27FC236}">
                <a16:creationId xmlns:a16="http://schemas.microsoft.com/office/drawing/2014/main" id="{47741FB0-6F10-94C7-20BE-061F95E766F0}"/>
              </a:ext>
            </a:extLst>
          </p:cNvPr>
          <p:cNvGrpSpPr/>
          <p:nvPr/>
        </p:nvGrpSpPr>
        <p:grpSpPr>
          <a:xfrm>
            <a:off x="4007332" y="1159184"/>
            <a:ext cx="7071905" cy="2362531"/>
            <a:chOff x="3321717" y="678774"/>
            <a:chExt cx="6070609" cy="2135973"/>
          </a:xfrm>
        </p:grpSpPr>
        <p:grpSp>
          <p:nvGrpSpPr>
            <p:cNvPr id="24" name="グループ化 3082">
              <a:extLst>
                <a:ext uri="{FF2B5EF4-FFF2-40B4-BE49-F238E27FC236}">
                  <a16:creationId xmlns:a16="http://schemas.microsoft.com/office/drawing/2014/main" id="{BD862C10-1E2F-0403-9D93-B9B632EDEE9D}"/>
                </a:ext>
              </a:extLst>
            </p:cNvPr>
            <p:cNvGrpSpPr/>
            <p:nvPr/>
          </p:nvGrpSpPr>
          <p:grpSpPr>
            <a:xfrm>
              <a:off x="3321717" y="707696"/>
              <a:ext cx="2126977" cy="2107051"/>
              <a:chOff x="3686063" y="1767727"/>
              <a:chExt cx="2268659" cy="2295525"/>
            </a:xfrm>
          </p:grpSpPr>
          <p:sp>
            <p:nvSpPr>
              <p:cNvPr id="41" name="正方形/長方形 27">
                <a:extLst>
                  <a:ext uri="{FF2B5EF4-FFF2-40B4-BE49-F238E27FC236}">
                    <a16:creationId xmlns:a16="http://schemas.microsoft.com/office/drawing/2014/main" id="{88FC595E-11EA-1B8A-9AD2-9460C3534895}"/>
                  </a:ext>
                </a:extLst>
              </p:cNvPr>
              <p:cNvSpPr/>
              <p:nvPr/>
            </p:nvSpPr>
            <p:spPr>
              <a:xfrm>
                <a:off x="3686063" y="1767727"/>
                <a:ext cx="2268659" cy="2295525"/>
              </a:xfrm>
              <a:prstGeom prst="rect">
                <a:avLst/>
              </a:prstGeom>
              <a:noFill/>
              <a:ln w="19050">
                <a:solidFill>
                  <a:srgbClr val="0000FF"/>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400" b="1" dirty="0">
                  <a:solidFill>
                    <a:srgbClr val="FF0000"/>
                  </a:solidFill>
                  <a:latin typeface="Meiryo UI" panose="020B0604030504040204" pitchFamily="50" charset="-128"/>
                  <a:ea typeface="Meiryo UI" panose="020B0604030504040204" pitchFamily="50" charset="-128"/>
                </a:endParaRPr>
              </a:p>
            </p:txBody>
          </p:sp>
          <p:sp>
            <p:nvSpPr>
              <p:cNvPr id="42" name="四角形: 角を丸くする 28">
                <a:extLst>
                  <a:ext uri="{FF2B5EF4-FFF2-40B4-BE49-F238E27FC236}">
                    <a16:creationId xmlns:a16="http://schemas.microsoft.com/office/drawing/2014/main" id="{1FFBAF91-BC88-4BC3-4632-9B73061132B8}"/>
                  </a:ext>
                </a:extLst>
              </p:cNvPr>
              <p:cNvSpPr/>
              <p:nvPr/>
            </p:nvSpPr>
            <p:spPr>
              <a:xfrm rot="10800000">
                <a:off x="4195799" y="1807070"/>
                <a:ext cx="295275" cy="694765"/>
              </a:xfrm>
              <a:prstGeom prst="roundRect">
                <a:avLst>
                  <a:gd name="adj" fmla="val 50000"/>
                </a:avLst>
              </a:prstGeom>
              <a:noFill/>
              <a:ln w="190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b="1" dirty="0">
                    <a:solidFill>
                      <a:srgbClr val="FF0000"/>
                    </a:solidFill>
                    <a:latin typeface="Meiryo UI" panose="020B0604030504040204" pitchFamily="50" charset="-128"/>
                    <a:ea typeface="Meiryo UI" panose="020B0604030504040204" pitchFamily="50" charset="-128"/>
                  </a:rPr>
                  <a:t>＋　　</a:t>
                </a:r>
                <a:endParaRPr lang="en-US" altLang="ja-JP" sz="1200" b="1" dirty="0">
                  <a:solidFill>
                    <a:srgbClr val="FF0000"/>
                  </a:solidFill>
                  <a:latin typeface="Meiryo UI" panose="020B0604030504040204" pitchFamily="50" charset="-128"/>
                  <a:ea typeface="Meiryo UI" panose="020B0604030504040204" pitchFamily="50" charset="-128"/>
                </a:endParaRPr>
              </a:p>
              <a:p>
                <a:pPr algn="ctr"/>
                <a:endParaRPr lang="en-US" altLang="ja-JP" sz="1200" b="1" dirty="0">
                  <a:solidFill>
                    <a:srgbClr val="FF0000"/>
                  </a:solidFill>
                  <a:latin typeface="Meiryo UI" panose="020B0604030504040204" pitchFamily="50" charset="-128"/>
                  <a:ea typeface="Meiryo UI" panose="020B0604030504040204" pitchFamily="50" charset="-128"/>
                </a:endParaRPr>
              </a:p>
              <a:p>
                <a:pPr algn="ctr"/>
                <a:r>
                  <a:rPr lang="ja-JP" altLang="en-US" sz="1600" b="1" dirty="0">
                    <a:solidFill>
                      <a:srgbClr val="FF0000"/>
                    </a:solidFill>
                    <a:latin typeface="Meiryo UI" panose="020B0604030504040204" pitchFamily="50" charset="-128"/>
                    <a:ea typeface="Meiryo UI" panose="020B0604030504040204" pitchFamily="50" charset="-128"/>
                  </a:rPr>
                  <a:t>－</a:t>
                </a:r>
                <a:endParaRPr kumimoji="1" lang="ja-JP" altLang="en-US" sz="1600" b="1" dirty="0">
                  <a:solidFill>
                    <a:srgbClr val="FF0000"/>
                  </a:solidFill>
                  <a:latin typeface="Meiryo UI" panose="020B0604030504040204" pitchFamily="50" charset="-128"/>
                  <a:ea typeface="Meiryo UI" panose="020B0604030504040204" pitchFamily="50" charset="-128"/>
                </a:endParaRPr>
              </a:p>
            </p:txBody>
          </p:sp>
          <p:sp>
            <p:nvSpPr>
              <p:cNvPr id="43" name="四角形: 角を丸くする 29">
                <a:extLst>
                  <a:ext uri="{FF2B5EF4-FFF2-40B4-BE49-F238E27FC236}">
                    <a16:creationId xmlns:a16="http://schemas.microsoft.com/office/drawing/2014/main" id="{40CE9BC5-7071-03D6-FFF9-3330CE02B954}"/>
                  </a:ext>
                </a:extLst>
              </p:cNvPr>
              <p:cNvSpPr/>
              <p:nvPr/>
            </p:nvSpPr>
            <p:spPr>
              <a:xfrm rot="10800000">
                <a:off x="4547762" y="1808012"/>
                <a:ext cx="295275" cy="694765"/>
              </a:xfrm>
              <a:prstGeom prst="roundRect">
                <a:avLst>
                  <a:gd name="adj" fmla="val 50000"/>
                </a:avLst>
              </a:prstGeom>
              <a:noFill/>
              <a:ln w="190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b="1" dirty="0">
                    <a:solidFill>
                      <a:srgbClr val="FF0000"/>
                    </a:solidFill>
                    <a:latin typeface="Meiryo UI" panose="020B0604030504040204" pitchFamily="50" charset="-128"/>
                    <a:ea typeface="Meiryo UI" panose="020B0604030504040204" pitchFamily="50" charset="-128"/>
                  </a:rPr>
                  <a:t>＋　　</a:t>
                </a:r>
                <a:endParaRPr lang="en-US" altLang="ja-JP" sz="1200" b="1" dirty="0">
                  <a:solidFill>
                    <a:srgbClr val="FF0000"/>
                  </a:solidFill>
                  <a:latin typeface="Meiryo UI" panose="020B0604030504040204" pitchFamily="50" charset="-128"/>
                  <a:ea typeface="Meiryo UI" panose="020B0604030504040204" pitchFamily="50" charset="-128"/>
                </a:endParaRPr>
              </a:p>
              <a:p>
                <a:pPr algn="ctr"/>
                <a:endParaRPr lang="en-US" altLang="ja-JP" sz="1200" b="1" dirty="0">
                  <a:solidFill>
                    <a:srgbClr val="FF0000"/>
                  </a:solidFill>
                  <a:latin typeface="Meiryo UI" panose="020B0604030504040204" pitchFamily="50" charset="-128"/>
                  <a:ea typeface="Meiryo UI" panose="020B0604030504040204" pitchFamily="50" charset="-128"/>
                </a:endParaRPr>
              </a:p>
              <a:p>
                <a:pPr algn="ctr"/>
                <a:r>
                  <a:rPr lang="ja-JP" altLang="en-US" sz="1600" b="1" dirty="0">
                    <a:solidFill>
                      <a:srgbClr val="FF0000"/>
                    </a:solidFill>
                    <a:latin typeface="Meiryo UI" panose="020B0604030504040204" pitchFamily="50" charset="-128"/>
                    <a:ea typeface="Meiryo UI" panose="020B0604030504040204" pitchFamily="50" charset="-128"/>
                  </a:rPr>
                  <a:t>－</a:t>
                </a:r>
                <a:endParaRPr kumimoji="1" lang="ja-JP" altLang="en-US" sz="1600" b="1" dirty="0">
                  <a:solidFill>
                    <a:srgbClr val="FF0000"/>
                  </a:solidFill>
                  <a:latin typeface="Meiryo UI" panose="020B0604030504040204" pitchFamily="50" charset="-128"/>
                  <a:ea typeface="Meiryo UI" panose="020B0604030504040204" pitchFamily="50" charset="-128"/>
                </a:endParaRPr>
              </a:p>
            </p:txBody>
          </p:sp>
          <p:sp>
            <p:nvSpPr>
              <p:cNvPr id="44" name="四角形: 角を丸くする 32">
                <a:extLst>
                  <a:ext uri="{FF2B5EF4-FFF2-40B4-BE49-F238E27FC236}">
                    <a16:creationId xmlns:a16="http://schemas.microsoft.com/office/drawing/2014/main" id="{7FAA34E5-933E-85A4-7E08-213BD4FD4217}"/>
                  </a:ext>
                </a:extLst>
              </p:cNvPr>
              <p:cNvSpPr/>
              <p:nvPr/>
            </p:nvSpPr>
            <p:spPr>
              <a:xfrm rot="10800000">
                <a:off x="4901410" y="1798019"/>
                <a:ext cx="295275" cy="694765"/>
              </a:xfrm>
              <a:prstGeom prst="roundRect">
                <a:avLst>
                  <a:gd name="adj" fmla="val 50000"/>
                </a:avLst>
              </a:prstGeom>
              <a:noFill/>
              <a:ln w="190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b="1" dirty="0">
                    <a:solidFill>
                      <a:srgbClr val="FF0000"/>
                    </a:solidFill>
                    <a:latin typeface="Meiryo UI" panose="020B0604030504040204" pitchFamily="50" charset="-128"/>
                    <a:ea typeface="Meiryo UI" panose="020B0604030504040204" pitchFamily="50" charset="-128"/>
                  </a:rPr>
                  <a:t>＋　　</a:t>
                </a:r>
                <a:endParaRPr lang="en-US" altLang="ja-JP" sz="1200" b="1" dirty="0">
                  <a:solidFill>
                    <a:srgbClr val="FF0000"/>
                  </a:solidFill>
                  <a:latin typeface="Meiryo UI" panose="020B0604030504040204" pitchFamily="50" charset="-128"/>
                  <a:ea typeface="Meiryo UI" panose="020B0604030504040204" pitchFamily="50" charset="-128"/>
                </a:endParaRPr>
              </a:p>
              <a:p>
                <a:pPr algn="ctr"/>
                <a:endParaRPr lang="en-US" altLang="ja-JP" sz="1200" b="1" dirty="0">
                  <a:solidFill>
                    <a:srgbClr val="FF0000"/>
                  </a:solidFill>
                  <a:latin typeface="Meiryo UI" panose="020B0604030504040204" pitchFamily="50" charset="-128"/>
                  <a:ea typeface="Meiryo UI" panose="020B0604030504040204" pitchFamily="50" charset="-128"/>
                </a:endParaRPr>
              </a:p>
              <a:p>
                <a:pPr algn="ctr"/>
                <a:r>
                  <a:rPr lang="ja-JP" altLang="en-US" sz="1600" b="1" dirty="0">
                    <a:solidFill>
                      <a:srgbClr val="FF0000"/>
                    </a:solidFill>
                    <a:latin typeface="Meiryo UI" panose="020B0604030504040204" pitchFamily="50" charset="-128"/>
                    <a:ea typeface="Meiryo UI" panose="020B0604030504040204" pitchFamily="50" charset="-128"/>
                  </a:rPr>
                  <a:t>－</a:t>
                </a:r>
                <a:endParaRPr kumimoji="1" lang="ja-JP" altLang="en-US" sz="1600" b="1" dirty="0">
                  <a:solidFill>
                    <a:srgbClr val="FF0000"/>
                  </a:solidFill>
                  <a:latin typeface="Meiryo UI" panose="020B0604030504040204" pitchFamily="50" charset="-128"/>
                  <a:ea typeface="Meiryo UI" panose="020B0604030504040204" pitchFamily="50" charset="-128"/>
                </a:endParaRPr>
              </a:p>
            </p:txBody>
          </p:sp>
          <p:sp>
            <p:nvSpPr>
              <p:cNvPr id="45" name="四角形: 角を丸くする 39">
                <a:extLst>
                  <a:ext uri="{FF2B5EF4-FFF2-40B4-BE49-F238E27FC236}">
                    <a16:creationId xmlns:a16="http://schemas.microsoft.com/office/drawing/2014/main" id="{998851F0-71D4-9F77-3D50-08386DEF10F2}"/>
                  </a:ext>
                </a:extLst>
              </p:cNvPr>
              <p:cNvSpPr/>
              <p:nvPr/>
            </p:nvSpPr>
            <p:spPr>
              <a:xfrm rot="10800000">
                <a:off x="5253373" y="1798020"/>
                <a:ext cx="295275" cy="694765"/>
              </a:xfrm>
              <a:prstGeom prst="roundRect">
                <a:avLst>
                  <a:gd name="adj" fmla="val 50000"/>
                </a:avLst>
              </a:prstGeom>
              <a:noFill/>
              <a:ln w="190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b="1" dirty="0">
                    <a:solidFill>
                      <a:srgbClr val="FF0000"/>
                    </a:solidFill>
                    <a:latin typeface="Meiryo UI" panose="020B0604030504040204" pitchFamily="50" charset="-128"/>
                    <a:ea typeface="Meiryo UI" panose="020B0604030504040204" pitchFamily="50" charset="-128"/>
                  </a:rPr>
                  <a:t>＋　　</a:t>
                </a:r>
                <a:endParaRPr lang="en-US" altLang="ja-JP" sz="1200" b="1" dirty="0">
                  <a:solidFill>
                    <a:srgbClr val="FF0000"/>
                  </a:solidFill>
                  <a:latin typeface="Meiryo UI" panose="020B0604030504040204" pitchFamily="50" charset="-128"/>
                  <a:ea typeface="Meiryo UI" panose="020B0604030504040204" pitchFamily="50" charset="-128"/>
                </a:endParaRPr>
              </a:p>
              <a:p>
                <a:pPr algn="ctr"/>
                <a:endParaRPr lang="en-US" altLang="ja-JP" sz="1200" b="1" dirty="0">
                  <a:solidFill>
                    <a:srgbClr val="FF0000"/>
                  </a:solidFill>
                  <a:latin typeface="Meiryo UI" panose="020B0604030504040204" pitchFamily="50" charset="-128"/>
                  <a:ea typeface="Meiryo UI" panose="020B0604030504040204" pitchFamily="50" charset="-128"/>
                </a:endParaRPr>
              </a:p>
              <a:p>
                <a:pPr algn="ctr"/>
                <a:r>
                  <a:rPr lang="ja-JP" altLang="en-US" sz="1600" b="1" dirty="0">
                    <a:solidFill>
                      <a:srgbClr val="FF0000"/>
                    </a:solidFill>
                    <a:latin typeface="Meiryo UI" panose="020B0604030504040204" pitchFamily="50" charset="-128"/>
                    <a:ea typeface="Meiryo UI" panose="020B0604030504040204" pitchFamily="50" charset="-128"/>
                  </a:rPr>
                  <a:t>－</a:t>
                </a:r>
                <a:endParaRPr kumimoji="1" lang="ja-JP" altLang="en-US" sz="1600" b="1" dirty="0">
                  <a:solidFill>
                    <a:srgbClr val="FF0000"/>
                  </a:solidFill>
                  <a:latin typeface="Meiryo UI" panose="020B0604030504040204" pitchFamily="50" charset="-128"/>
                  <a:ea typeface="Meiryo UI" panose="020B0604030504040204" pitchFamily="50" charset="-128"/>
                </a:endParaRPr>
              </a:p>
            </p:txBody>
          </p:sp>
          <p:sp>
            <p:nvSpPr>
              <p:cNvPr id="46" name="四角形: 角を丸くする 41">
                <a:extLst>
                  <a:ext uri="{FF2B5EF4-FFF2-40B4-BE49-F238E27FC236}">
                    <a16:creationId xmlns:a16="http://schemas.microsoft.com/office/drawing/2014/main" id="{2D20CD61-8A76-4399-DC90-649A35D4A25C}"/>
                  </a:ext>
                </a:extLst>
              </p:cNvPr>
              <p:cNvSpPr/>
              <p:nvPr/>
            </p:nvSpPr>
            <p:spPr>
              <a:xfrm rot="10800000">
                <a:off x="4204901" y="2557720"/>
                <a:ext cx="295275" cy="694765"/>
              </a:xfrm>
              <a:prstGeom prst="roundRect">
                <a:avLst>
                  <a:gd name="adj" fmla="val 50000"/>
                </a:avLst>
              </a:prstGeom>
              <a:noFill/>
              <a:ln w="190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b="1" dirty="0">
                    <a:solidFill>
                      <a:srgbClr val="FF0000"/>
                    </a:solidFill>
                    <a:latin typeface="Meiryo UI" panose="020B0604030504040204" pitchFamily="50" charset="-128"/>
                    <a:ea typeface="Meiryo UI" panose="020B0604030504040204" pitchFamily="50" charset="-128"/>
                  </a:rPr>
                  <a:t>＋　　</a:t>
                </a:r>
                <a:endParaRPr lang="en-US" altLang="ja-JP" sz="1200" b="1" dirty="0">
                  <a:solidFill>
                    <a:srgbClr val="FF0000"/>
                  </a:solidFill>
                  <a:latin typeface="Meiryo UI" panose="020B0604030504040204" pitchFamily="50" charset="-128"/>
                  <a:ea typeface="Meiryo UI" panose="020B0604030504040204" pitchFamily="50" charset="-128"/>
                </a:endParaRPr>
              </a:p>
              <a:p>
                <a:pPr algn="ctr"/>
                <a:endParaRPr lang="en-US" altLang="ja-JP" sz="1200" b="1" dirty="0">
                  <a:solidFill>
                    <a:srgbClr val="FF0000"/>
                  </a:solidFill>
                  <a:latin typeface="Meiryo UI" panose="020B0604030504040204" pitchFamily="50" charset="-128"/>
                  <a:ea typeface="Meiryo UI" panose="020B0604030504040204" pitchFamily="50" charset="-128"/>
                </a:endParaRPr>
              </a:p>
              <a:p>
                <a:pPr algn="ctr"/>
                <a:r>
                  <a:rPr lang="ja-JP" altLang="en-US" sz="1600" b="1" dirty="0">
                    <a:solidFill>
                      <a:srgbClr val="FF0000"/>
                    </a:solidFill>
                    <a:latin typeface="Meiryo UI" panose="020B0604030504040204" pitchFamily="50" charset="-128"/>
                    <a:ea typeface="Meiryo UI" panose="020B0604030504040204" pitchFamily="50" charset="-128"/>
                  </a:rPr>
                  <a:t>－</a:t>
                </a:r>
                <a:endParaRPr kumimoji="1" lang="ja-JP" altLang="en-US" sz="1600" b="1" dirty="0">
                  <a:solidFill>
                    <a:srgbClr val="FF0000"/>
                  </a:solidFill>
                  <a:latin typeface="Meiryo UI" panose="020B0604030504040204" pitchFamily="50" charset="-128"/>
                  <a:ea typeface="Meiryo UI" panose="020B0604030504040204" pitchFamily="50" charset="-128"/>
                </a:endParaRPr>
              </a:p>
            </p:txBody>
          </p:sp>
          <p:sp>
            <p:nvSpPr>
              <p:cNvPr id="47" name="四角形: 角を丸くする 42">
                <a:extLst>
                  <a:ext uri="{FF2B5EF4-FFF2-40B4-BE49-F238E27FC236}">
                    <a16:creationId xmlns:a16="http://schemas.microsoft.com/office/drawing/2014/main" id="{F420259C-B628-B5B4-E6F5-82865EB992B5}"/>
                  </a:ext>
                </a:extLst>
              </p:cNvPr>
              <p:cNvSpPr/>
              <p:nvPr/>
            </p:nvSpPr>
            <p:spPr>
              <a:xfrm rot="10800000">
                <a:off x="4556864" y="2558662"/>
                <a:ext cx="295275" cy="694765"/>
              </a:xfrm>
              <a:prstGeom prst="roundRect">
                <a:avLst>
                  <a:gd name="adj" fmla="val 50000"/>
                </a:avLst>
              </a:prstGeom>
              <a:noFill/>
              <a:ln w="190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b="1" dirty="0">
                    <a:solidFill>
                      <a:srgbClr val="FF0000"/>
                    </a:solidFill>
                    <a:latin typeface="Meiryo UI" panose="020B0604030504040204" pitchFamily="50" charset="-128"/>
                    <a:ea typeface="Meiryo UI" panose="020B0604030504040204" pitchFamily="50" charset="-128"/>
                  </a:rPr>
                  <a:t>＋　　</a:t>
                </a:r>
                <a:endParaRPr lang="en-US" altLang="ja-JP" sz="1200" b="1" dirty="0">
                  <a:solidFill>
                    <a:srgbClr val="FF0000"/>
                  </a:solidFill>
                  <a:latin typeface="Meiryo UI" panose="020B0604030504040204" pitchFamily="50" charset="-128"/>
                  <a:ea typeface="Meiryo UI" panose="020B0604030504040204" pitchFamily="50" charset="-128"/>
                </a:endParaRPr>
              </a:p>
              <a:p>
                <a:pPr algn="ctr"/>
                <a:endParaRPr lang="en-US" altLang="ja-JP" sz="1200" b="1" dirty="0">
                  <a:solidFill>
                    <a:srgbClr val="FF0000"/>
                  </a:solidFill>
                  <a:latin typeface="Meiryo UI" panose="020B0604030504040204" pitchFamily="50" charset="-128"/>
                  <a:ea typeface="Meiryo UI" panose="020B0604030504040204" pitchFamily="50" charset="-128"/>
                </a:endParaRPr>
              </a:p>
              <a:p>
                <a:pPr algn="ctr"/>
                <a:r>
                  <a:rPr lang="ja-JP" altLang="en-US" sz="1600" b="1" dirty="0">
                    <a:solidFill>
                      <a:srgbClr val="FF0000"/>
                    </a:solidFill>
                    <a:latin typeface="Meiryo UI" panose="020B0604030504040204" pitchFamily="50" charset="-128"/>
                    <a:ea typeface="Meiryo UI" panose="020B0604030504040204" pitchFamily="50" charset="-128"/>
                  </a:rPr>
                  <a:t>－</a:t>
                </a:r>
                <a:endParaRPr kumimoji="1" lang="ja-JP" altLang="en-US" sz="1600" b="1" dirty="0">
                  <a:solidFill>
                    <a:srgbClr val="FF0000"/>
                  </a:solidFill>
                  <a:latin typeface="Meiryo UI" panose="020B0604030504040204" pitchFamily="50" charset="-128"/>
                  <a:ea typeface="Meiryo UI" panose="020B0604030504040204" pitchFamily="50" charset="-128"/>
                </a:endParaRPr>
              </a:p>
            </p:txBody>
          </p:sp>
          <p:sp>
            <p:nvSpPr>
              <p:cNvPr id="48" name="四角形: 角を丸くする 43">
                <a:extLst>
                  <a:ext uri="{FF2B5EF4-FFF2-40B4-BE49-F238E27FC236}">
                    <a16:creationId xmlns:a16="http://schemas.microsoft.com/office/drawing/2014/main" id="{9DAA0DB9-8F48-BA4B-0E51-20E8A004239F}"/>
                  </a:ext>
                </a:extLst>
              </p:cNvPr>
              <p:cNvSpPr/>
              <p:nvPr/>
            </p:nvSpPr>
            <p:spPr>
              <a:xfrm rot="10800000">
                <a:off x="4910512" y="2548669"/>
                <a:ext cx="295275" cy="694765"/>
              </a:xfrm>
              <a:prstGeom prst="roundRect">
                <a:avLst>
                  <a:gd name="adj" fmla="val 50000"/>
                </a:avLst>
              </a:prstGeom>
              <a:noFill/>
              <a:ln w="190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b="1" dirty="0">
                    <a:solidFill>
                      <a:srgbClr val="FF0000"/>
                    </a:solidFill>
                    <a:latin typeface="Meiryo UI" panose="020B0604030504040204" pitchFamily="50" charset="-128"/>
                    <a:ea typeface="Meiryo UI" panose="020B0604030504040204" pitchFamily="50" charset="-128"/>
                  </a:rPr>
                  <a:t>＋　　</a:t>
                </a:r>
                <a:endParaRPr lang="en-US" altLang="ja-JP" sz="1200" b="1" dirty="0">
                  <a:solidFill>
                    <a:srgbClr val="FF0000"/>
                  </a:solidFill>
                  <a:latin typeface="Meiryo UI" panose="020B0604030504040204" pitchFamily="50" charset="-128"/>
                  <a:ea typeface="Meiryo UI" panose="020B0604030504040204" pitchFamily="50" charset="-128"/>
                </a:endParaRPr>
              </a:p>
              <a:p>
                <a:pPr algn="ctr"/>
                <a:endParaRPr lang="en-US" altLang="ja-JP" sz="1200" b="1" dirty="0">
                  <a:solidFill>
                    <a:srgbClr val="FF0000"/>
                  </a:solidFill>
                  <a:latin typeface="Meiryo UI" panose="020B0604030504040204" pitchFamily="50" charset="-128"/>
                  <a:ea typeface="Meiryo UI" panose="020B0604030504040204" pitchFamily="50" charset="-128"/>
                </a:endParaRPr>
              </a:p>
              <a:p>
                <a:pPr algn="ctr"/>
                <a:r>
                  <a:rPr lang="ja-JP" altLang="en-US" sz="1600" b="1" dirty="0">
                    <a:solidFill>
                      <a:srgbClr val="FF0000"/>
                    </a:solidFill>
                    <a:latin typeface="Meiryo UI" panose="020B0604030504040204" pitchFamily="50" charset="-128"/>
                    <a:ea typeface="Meiryo UI" panose="020B0604030504040204" pitchFamily="50" charset="-128"/>
                  </a:rPr>
                  <a:t>－</a:t>
                </a:r>
                <a:endParaRPr kumimoji="1" lang="ja-JP" altLang="en-US" sz="1600" b="1" dirty="0">
                  <a:solidFill>
                    <a:srgbClr val="FF0000"/>
                  </a:solidFill>
                  <a:latin typeface="Meiryo UI" panose="020B0604030504040204" pitchFamily="50" charset="-128"/>
                  <a:ea typeface="Meiryo UI" panose="020B0604030504040204" pitchFamily="50" charset="-128"/>
                </a:endParaRPr>
              </a:p>
            </p:txBody>
          </p:sp>
          <p:sp>
            <p:nvSpPr>
              <p:cNvPr id="49" name="四角形: 角を丸くする 44">
                <a:extLst>
                  <a:ext uri="{FF2B5EF4-FFF2-40B4-BE49-F238E27FC236}">
                    <a16:creationId xmlns:a16="http://schemas.microsoft.com/office/drawing/2014/main" id="{67E799A9-AF0B-935A-0BCC-5A35622F83FC}"/>
                  </a:ext>
                </a:extLst>
              </p:cNvPr>
              <p:cNvSpPr/>
              <p:nvPr/>
            </p:nvSpPr>
            <p:spPr>
              <a:xfrm rot="10800000">
                <a:off x="5262475" y="2548670"/>
                <a:ext cx="295275" cy="694765"/>
              </a:xfrm>
              <a:prstGeom prst="roundRect">
                <a:avLst>
                  <a:gd name="adj" fmla="val 50000"/>
                </a:avLst>
              </a:prstGeom>
              <a:noFill/>
              <a:ln w="190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b="1" dirty="0">
                    <a:solidFill>
                      <a:srgbClr val="FF0000"/>
                    </a:solidFill>
                    <a:latin typeface="Meiryo UI" panose="020B0604030504040204" pitchFamily="50" charset="-128"/>
                    <a:ea typeface="Meiryo UI" panose="020B0604030504040204" pitchFamily="50" charset="-128"/>
                  </a:rPr>
                  <a:t>＋　　</a:t>
                </a:r>
                <a:endParaRPr lang="en-US" altLang="ja-JP" sz="1200" b="1" dirty="0">
                  <a:solidFill>
                    <a:srgbClr val="FF0000"/>
                  </a:solidFill>
                  <a:latin typeface="Meiryo UI" panose="020B0604030504040204" pitchFamily="50" charset="-128"/>
                  <a:ea typeface="Meiryo UI" panose="020B0604030504040204" pitchFamily="50" charset="-128"/>
                </a:endParaRPr>
              </a:p>
              <a:p>
                <a:pPr algn="ctr"/>
                <a:endParaRPr lang="en-US" altLang="ja-JP" sz="1200" b="1" dirty="0">
                  <a:solidFill>
                    <a:srgbClr val="FF0000"/>
                  </a:solidFill>
                  <a:latin typeface="Meiryo UI" panose="020B0604030504040204" pitchFamily="50" charset="-128"/>
                  <a:ea typeface="Meiryo UI" panose="020B0604030504040204" pitchFamily="50" charset="-128"/>
                </a:endParaRPr>
              </a:p>
              <a:p>
                <a:pPr algn="ctr"/>
                <a:r>
                  <a:rPr lang="ja-JP" altLang="en-US" sz="1600" b="1" dirty="0">
                    <a:solidFill>
                      <a:srgbClr val="FF0000"/>
                    </a:solidFill>
                    <a:latin typeface="Meiryo UI" panose="020B0604030504040204" pitchFamily="50" charset="-128"/>
                    <a:ea typeface="Meiryo UI" panose="020B0604030504040204" pitchFamily="50" charset="-128"/>
                  </a:rPr>
                  <a:t>－</a:t>
                </a:r>
                <a:endParaRPr kumimoji="1" lang="ja-JP" altLang="en-US" sz="1600" b="1" dirty="0">
                  <a:solidFill>
                    <a:srgbClr val="FF0000"/>
                  </a:solidFill>
                  <a:latin typeface="Meiryo UI" panose="020B0604030504040204" pitchFamily="50" charset="-128"/>
                  <a:ea typeface="Meiryo UI" panose="020B0604030504040204" pitchFamily="50" charset="-128"/>
                </a:endParaRPr>
              </a:p>
            </p:txBody>
          </p:sp>
          <p:sp>
            <p:nvSpPr>
              <p:cNvPr id="50" name="四角形: 角を丸くする 45">
                <a:extLst>
                  <a:ext uri="{FF2B5EF4-FFF2-40B4-BE49-F238E27FC236}">
                    <a16:creationId xmlns:a16="http://schemas.microsoft.com/office/drawing/2014/main" id="{3B3E7D40-DC17-5DCA-29ED-CDE570D38CCD}"/>
                  </a:ext>
                </a:extLst>
              </p:cNvPr>
              <p:cNvSpPr/>
              <p:nvPr/>
            </p:nvSpPr>
            <p:spPr>
              <a:xfrm rot="10800000">
                <a:off x="4204901" y="3310486"/>
                <a:ext cx="295275" cy="694765"/>
              </a:xfrm>
              <a:prstGeom prst="roundRect">
                <a:avLst>
                  <a:gd name="adj" fmla="val 50000"/>
                </a:avLst>
              </a:prstGeom>
              <a:noFill/>
              <a:ln w="190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b="1" dirty="0">
                    <a:solidFill>
                      <a:srgbClr val="FF0000"/>
                    </a:solidFill>
                    <a:latin typeface="Meiryo UI" panose="020B0604030504040204" pitchFamily="50" charset="-128"/>
                    <a:ea typeface="Meiryo UI" panose="020B0604030504040204" pitchFamily="50" charset="-128"/>
                  </a:rPr>
                  <a:t>＋　　</a:t>
                </a:r>
                <a:endParaRPr lang="en-US" altLang="ja-JP" sz="1200" b="1" dirty="0">
                  <a:solidFill>
                    <a:srgbClr val="FF0000"/>
                  </a:solidFill>
                  <a:latin typeface="Meiryo UI" panose="020B0604030504040204" pitchFamily="50" charset="-128"/>
                  <a:ea typeface="Meiryo UI" panose="020B0604030504040204" pitchFamily="50" charset="-128"/>
                </a:endParaRPr>
              </a:p>
              <a:p>
                <a:pPr algn="ctr"/>
                <a:endParaRPr lang="en-US" altLang="ja-JP" sz="1200" b="1" dirty="0">
                  <a:solidFill>
                    <a:srgbClr val="FF0000"/>
                  </a:solidFill>
                  <a:latin typeface="Meiryo UI" panose="020B0604030504040204" pitchFamily="50" charset="-128"/>
                  <a:ea typeface="Meiryo UI" panose="020B0604030504040204" pitchFamily="50" charset="-128"/>
                </a:endParaRPr>
              </a:p>
              <a:p>
                <a:pPr algn="ctr"/>
                <a:r>
                  <a:rPr lang="ja-JP" altLang="en-US" sz="1600" b="1" dirty="0">
                    <a:solidFill>
                      <a:srgbClr val="FF0000"/>
                    </a:solidFill>
                    <a:latin typeface="Meiryo UI" panose="020B0604030504040204" pitchFamily="50" charset="-128"/>
                    <a:ea typeface="Meiryo UI" panose="020B0604030504040204" pitchFamily="50" charset="-128"/>
                  </a:rPr>
                  <a:t>－</a:t>
                </a:r>
                <a:endParaRPr kumimoji="1" lang="ja-JP" altLang="en-US" sz="1600" b="1" dirty="0">
                  <a:solidFill>
                    <a:srgbClr val="FF0000"/>
                  </a:solidFill>
                  <a:latin typeface="Meiryo UI" panose="020B0604030504040204" pitchFamily="50" charset="-128"/>
                  <a:ea typeface="Meiryo UI" panose="020B0604030504040204" pitchFamily="50" charset="-128"/>
                </a:endParaRPr>
              </a:p>
            </p:txBody>
          </p:sp>
          <p:sp>
            <p:nvSpPr>
              <p:cNvPr id="51" name="四角形: 角を丸くする 46">
                <a:extLst>
                  <a:ext uri="{FF2B5EF4-FFF2-40B4-BE49-F238E27FC236}">
                    <a16:creationId xmlns:a16="http://schemas.microsoft.com/office/drawing/2014/main" id="{502D1E7E-8F0F-3DD2-5C09-3446B03AA4BF}"/>
                  </a:ext>
                </a:extLst>
              </p:cNvPr>
              <p:cNvSpPr/>
              <p:nvPr/>
            </p:nvSpPr>
            <p:spPr>
              <a:xfrm rot="10800000">
                <a:off x="4556864" y="3311428"/>
                <a:ext cx="295275" cy="694765"/>
              </a:xfrm>
              <a:prstGeom prst="roundRect">
                <a:avLst>
                  <a:gd name="adj" fmla="val 50000"/>
                </a:avLst>
              </a:prstGeom>
              <a:noFill/>
              <a:ln w="190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b="1" dirty="0">
                    <a:solidFill>
                      <a:srgbClr val="FF0000"/>
                    </a:solidFill>
                    <a:latin typeface="Meiryo UI" panose="020B0604030504040204" pitchFamily="50" charset="-128"/>
                    <a:ea typeface="Meiryo UI" panose="020B0604030504040204" pitchFamily="50" charset="-128"/>
                  </a:rPr>
                  <a:t>＋　　</a:t>
                </a:r>
                <a:endParaRPr lang="en-US" altLang="ja-JP" sz="1200" b="1" dirty="0">
                  <a:solidFill>
                    <a:srgbClr val="FF0000"/>
                  </a:solidFill>
                  <a:latin typeface="Meiryo UI" panose="020B0604030504040204" pitchFamily="50" charset="-128"/>
                  <a:ea typeface="Meiryo UI" panose="020B0604030504040204" pitchFamily="50" charset="-128"/>
                </a:endParaRPr>
              </a:p>
              <a:p>
                <a:pPr algn="ctr"/>
                <a:endParaRPr lang="en-US" altLang="ja-JP" sz="1200" b="1" dirty="0">
                  <a:solidFill>
                    <a:srgbClr val="FF0000"/>
                  </a:solidFill>
                  <a:latin typeface="Meiryo UI" panose="020B0604030504040204" pitchFamily="50" charset="-128"/>
                  <a:ea typeface="Meiryo UI" panose="020B0604030504040204" pitchFamily="50" charset="-128"/>
                </a:endParaRPr>
              </a:p>
              <a:p>
                <a:pPr algn="ctr"/>
                <a:r>
                  <a:rPr lang="ja-JP" altLang="en-US" sz="1600" b="1" dirty="0">
                    <a:solidFill>
                      <a:srgbClr val="FF0000"/>
                    </a:solidFill>
                    <a:latin typeface="Meiryo UI" panose="020B0604030504040204" pitchFamily="50" charset="-128"/>
                    <a:ea typeface="Meiryo UI" panose="020B0604030504040204" pitchFamily="50" charset="-128"/>
                  </a:rPr>
                  <a:t>－</a:t>
                </a:r>
                <a:endParaRPr kumimoji="1" lang="ja-JP" altLang="en-US" sz="1600" b="1" dirty="0">
                  <a:solidFill>
                    <a:srgbClr val="FF0000"/>
                  </a:solidFill>
                  <a:latin typeface="Meiryo UI" panose="020B0604030504040204" pitchFamily="50" charset="-128"/>
                  <a:ea typeface="Meiryo UI" panose="020B0604030504040204" pitchFamily="50" charset="-128"/>
                </a:endParaRPr>
              </a:p>
            </p:txBody>
          </p:sp>
          <p:sp>
            <p:nvSpPr>
              <p:cNvPr id="52" name="四角形: 角を丸くする 47">
                <a:extLst>
                  <a:ext uri="{FF2B5EF4-FFF2-40B4-BE49-F238E27FC236}">
                    <a16:creationId xmlns:a16="http://schemas.microsoft.com/office/drawing/2014/main" id="{09F5F9D6-2293-C9C0-F718-067E1DB5079B}"/>
                  </a:ext>
                </a:extLst>
              </p:cNvPr>
              <p:cNvSpPr/>
              <p:nvPr/>
            </p:nvSpPr>
            <p:spPr>
              <a:xfrm rot="10800000">
                <a:off x="4910512" y="3301435"/>
                <a:ext cx="295275" cy="694765"/>
              </a:xfrm>
              <a:prstGeom prst="roundRect">
                <a:avLst>
                  <a:gd name="adj" fmla="val 50000"/>
                </a:avLst>
              </a:prstGeom>
              <a:noFill/>
              <a:ln w="190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b="1" dirty="0">
                    <a:solidFill>
                      <a:srgbClr val="FF0000"/>
                    </a:solidFill>
                    <a:latin typeface="Meiryo UI" panose="020B0604030504040204" pitchFamily="50" charset="-128"/>
                    <a:ea typeface="Meiryo UI" panose="020B0604030504040204" pitchFamily="50" charset="-128"/>
                  </a:rPr>
                  <a:t>＋　　</a:t>
                </a:r>
                <a:endParaRPr lang="en-US" altLang="ja-JP" sz="1200" b="1" dirty="0">
                  <a:solidFill>
                    <a:srgbClr val="FF0000"/>
                  </a:solidFill>
                  <a:latin typeface="Meiryo UI" panose="020B0604030504040204" pitchFamily="50" charset="-128"/>
                  <a:ea typeface="Meiryo UI" panose="020B0604030504040204" pitchFamily="50" charset="-128"/>
                </a:endParaRPr>
              </a:p>
              <a:p>
                <a:pPr algn="ctr"/>
                <a:endParaRPr lang="en-US" altLang="ja-JP" sz="1200" b="1" dirty="0">
                  <a:solidFill>
                    <a:srgbClr val="FF0000"/>
                  </a:solidFill>
                  <a:latin typeface="Meiryo UI" panose="020B0604030504040204" pitchFamily="50" charset="-128"/>
                  <a:ea typeface="Meiryo UI" panose="020B0604030504040204" pitchFamily="50" charset="-128"/>
                </a:endParaRPr>
              </a:p>
              <a:p>
                <a:pPr algn="ctr"/>
                <a:r>
                  <a:rPr lang="ja-JP" altLang="en-US" sz="1600" b="1" dirty="0">
                    <a:solidFill>
                      <a:srgbClr val="FF0000"/>
                    </a:solidFill>
                    <a:latin typeface="Meiryo UI" panose="020B0604030504040204" pitchFamily="50" charset="-128"/>
                    <a:ea typeface="Meiryo UI" panose="020B0604030504040204" pitchFamily="50" charset="-128"/>
                  </a:rPr>
                  <a:t>－</a:t>
                </a:r>
                <a:endParaRPr kumimoji="1" lang="ja-JP" altLang="en-US" sz="1600" b="1" dirty="0">
                  <a:solidFill>
                    <a:srgbClr val="FF0000"/>
                  </a:solidFill>
                  <a:latin typeface="Meiryo UI" panose="020B0604030504040204" pitchFamily="50" charset="-128"/>
                  <a:ea typeface="Meiryo UI" panose="020B0604030504040204" pitchFamily="50" charset="-128"/>
                </a:endParaRPr>
              </a:p>
            </p:txBody>
          </p:sp>
          <p:sp>
            <p:nvSpPr>
              <p:cNvPr id="53" name="四角形: 角を丸くする 48">
                <a:extLst>
                  <a:ext uri="{FF2B5EF4-FFF2-40B4-BE49-F238E27FC236}">
                    <a16:creationId xmlns:a16="http://schemas.microsoft.com/office/drawing/2014/main" id="{A6A10C53-252A-95C5-0F77-035A8266E379}"/>
                  </a:ext>
                </a:extLst>
              </p:cNvPr>
              <p:cNvSpPr/>
              <p:nvPr/>
            </p:nvSpPr>
            <p:spPr>
              <a:xfrm rot="10800000">
                <a:off x="5262475" y="3301436"/>
                <a:ext cx="295275" cy="694765"/>
              </a:xfrm>
              <a:prstGeom prst="roundRect">
                <a:avLst>
                  <a:gd name="adj" fmla="val 50000"/>
                </a:avLst>
              </a:prstGeom>
              <a:noFill/>
              <a:ln w="190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b="1" dirty="0">
                    <a:solidFill>
                      <a:srgbClr val="FF0000"/>
                    </a:solidFill>
                    <a:latin typeface="Meiryo UI" panose="020B0604030504040204" pitchFamily="50" charset="-128"/>
                    <a:ea typeface="Meiryo UI" panose="020B0604030504040204" pitchFamily="50" charset="-128"/>
                  </a:rPr>
                  <a:t>＋　　</a:t>
                </a:r>
                <a:endParaRPr lang="en-US" altLang="ja-JP" sz="1200" b="1" dirty="0">
                  <a:solidFill>
                    <a:srgbClr val="FF0000"/>
                  </a:solidFill>
                  <a:latin typeface="Meiryo UI" panose="020B0604030504040204" pitchFamily="50" charset="-128"/>
                  <a:ea typeface="Meiryo UI" panose="020B0604030504040204" pitchFamily="50" charset="-128"/>
                </a:endParaRPr>
              </a:p>
              <a:p>
                <a:pPr algn="ctr"/>
                <a:endParaRPr lang="en-US" altLang="ja-JP" sz="1200" b="1" dirty="0">
                  <a:solidFill>
                    <a:srgbClr val="FF0000"/>
                  </a:solidFill>
                  <a:latin typeface="Meiryo UI" panose="020B0604030504040204" pitchFamily="50" charset="-128"/>
                  <a:ea typeface="Meiryo UI" panose="020B0604030504040204" pitchFamily="50" charset="-128"/>
                </a:endParaRPr>
              </a:p>
              <a:p>
                <a:pPr algn="ctr"/>
                <a:r>
                  <a:rPr lang="ja-JP" altLang="en-US" sz="1600" b="1" dirty="0">
                    <a:solidFill>
                      <a:srgbClr val="FF0000"/>
                    </a:solidFill>
                    <a:latin typeface="Meiryo UI" panose="020B0604030504040204" pitchFamily="50" charset="-128"/>
                    <a:ea typeface="Meiryo UI" panose="020B0604030504040204" pitchFamily="50" charset="-128"/>
                  </a:rPr>
                  <a:t>－</a:t>
                </a:r>
                <a:endParaRPr kumimoji="1" lang="ja-JP" altLang="en-US" sz="1600" b="1" dirty="0">
                  <a:solidFill>
                    <a:srgbClr val="FF0000"/>
                  </a:solidFill>
                  <a:latin typeface="Meiryo UI" panose="020B0604030504040204" pitchFamily="50" charset="-128"/>
                  <a:ea typeface="Meiryo UI" panose="020B0604030504040204" pitchFamily="50" charset="-128"/>
                </a:endParaRPr>
              </a:p>
            </p:txBody>
          </p:sp>
          <p:cxnSp>
            <p:nvCxnSpPr>
              <p:cNvPr id="54" name="直線矢印コネクタ 3074">
                <a:extLst>
                  <a:ext uri="{FF2B5EF4-FFF2-40B4-BE49-F238E27FC236}">
                    <a16:creationId xmlns:a16="http://schemas.microsoft.com/office/drawing/2014/main" id="{5C389CD2-05B7-368F-A371-512D5256BAC5}"/>
                  </a:ext>
                </a:extLst>
              </p:cNvPr>
              <p:cNvCxnSpPr/>
              <p:nvPr/>
            </p:nvCxnSpPr>
            <p:spPr>
              <a:xfrm>
                <a:off x="3990975" y="1788392"/>
                <a:ext cx="0" cy="2269438"/>
              </a:xfrm>
              <a:prstGeom prst="straightConnector1">
                <a:avLst/>
              </a:prstGeom>
              <a:ln w="28575">
                <a:solidFill>
                  <a:srgbClr val="FF9900"/>
                </a:solidFill>
                <a:tailEnd type="arrow" w="lg" len="lg"/>
              </a:ln>
            </p:spPr>
            <p:style>
              <a:lnRef idx="1">
                <a:schemeClr val="accent1"/>
              </a:lnRef>
              <a:fillRef idx="0">
                <a:schemeClr val="accent1"/>
              </a:fillRef>
              <a:effectRef idx="0">
                <a:schemeClr val="accent1"/>
              </a:effectRef>
              <a:fontRef idx="minor">
                <a:schemeClr val="tx1"/>
              </a:fontRef>
            </p:style>
          </p:cxnSp>
        </p:grpSp>
        <p:grpSp>
          <p:nvGrpSpPr>
            <p:cNvPr id="25" name="グループ化 3083">
              <a:extLst>
                <a:ext uri="{FF2B5EF4-FFF2-40B4-BE49-F238E27FC236}">
                  <a16:creationId xmlns:a16="http://schemas.microsoft.com/office/drawing/2014/main" id="{78916BC2-72B4-7D30-CED5-D22B7F952769}"/>
                </a:ext>
              </a:extLst>
            </p:cNvPr>
            <p:cNvGrpSpPr/>
            <p:nvPr/>
          </p:nvGrpSpPr>
          <p:grpSpPr>
            <a:xfrm>
              <a:off x="7265349" y="678774"/>
              <a:ext cx="2126977" cy="2107051"/>
              <a:chOff x="6725397" y="1762305"/>
              <a:chExt cx="2295525" cy="2300947"/>
            </a:xfrm>
          </p:grpSpPr>
          <p:sp>
            <p:nvSpPr>
              <p:cNvPr id="27" name="正方形/長方形 49">
                <a:extLst>
                  <a:ext uri="{FF2B5EF4-FFF2-40B4-BE49-F238E27FC236}">
                    <a16:creationId xmlns:a16="http://schemas.microsoft.com/office/drawing/2014/main" id="{D033AAC0-2E40-D58D-FE42-34F8C6297457}"/>
                  </a:ext>
                </a:extLst>
              </p:cNvPr>
              <p:cNvSpPr/>
              <p:nvPr/>
            </p:nvSpPr>
            <p:spPr>
              <a:xfrm>
                <a:off x="6725397" y="1767727"/>
                <a:ext cx="2295525" cy="2295525"/>
              </a:xfrm>
              <a:prstGeom prst="rect">
                <a:avLst/>
              </a:prstGeom>
              <a:noFill/>
              <a:ln w="19050">
                <a:solidFill>
                  <a:srgbClr val="0000FF"/>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400" b="1" dirty="0">
                  <a:solidFill>
                    <a:srgbClr val="FF0000"/>
                  </a:solidFill>
                  <a:latin typeface="Meiryo UI" panose="020B0604030504040204" pitchFamily="50" charset="-128"/>
                  <a:ea typeface="Meiryo UI" panose="020B0604030504040204" pitchFamily="50" charset="-128"/>
                </a:endParaRPr>
              </a:p>
            </p:txBody>
          </p:sp>
          <p:sp>
            <p:nvSpPr>
              <p:cNvPr id="28" name="四角形: 角を丸くする 50">
                <a:extLst>
                  <a:ext uri="{FF2B5EF4-FFF2-40B4-BE49-F238E27FC236}">
                    <a16:creationId xmlns:a16="http://schemas.microsoft.com/office/drawing/2014/main" id="{89684A68-A371-1363-91BD-48FB95131051}"/>
                  </a:ext>
                </a:extLst>
              </p:cNvPr>
              <p:cNvSpPr/>
              <p:nvPr/>
            </p:nvSpPr>
            <p:spPr>
              <a:xfrm>
                <a:off x="7281049" y="1807070"/>
                <a:ext cx="295275" cy="694765"/>
              </a:xfrm>
              <a:prstGeom prst="roundRect">
                <a:avLst>
                  <a:gd name="adj" fmla="val 50000"/>
                </a:avLst>
              </a:prstGeom>
              <a:noFill/>
              <a:ln w="190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b="1" dirty="0">
                    <a:solidFill>
                      <a:srgbClr val="FF0000"/>
                    </a:solidFill>
                    <a:latin typeface="Meiryo UI" panose="020B0604030504040204" pitchFamily="50" charset="-128"/>
                    <a:ea typeface="Meiryo UI" panose="020B0604030504040204" pitchFamily="50" charset="-128"/>
                  </a:rPr>
                  <a:t>＋　　</a:t>
                </a:r>
                <a:endParaRPr lang="en-US" altLang="ja-JP" sz="1200" b="1" dirty="0">
                  <a:solidFill>
                    <a:srgbClr val="FF0000"/>
                  </a:solidFill>
                  <a:latin typeface="Meiryo UI" panose="020B0604030504040204" pitchFamily="50" charset="-128"/>
                  <a:ea typeface="Meiryo UI" panose="020B0604030504040204" pitchFamily="50" charset="-128"/>
                </a:endParaRPr>
              </a:p>
              <a:p>
                <a:pPr algn="ctr"/>
                <a:endParaRPr lang="en-US" altLang="ja-JP" sz="1200" b="1" dirty="0">
                  <a:solidFill>
                    <a:srgbClr val="FF0000"/>
                  </a:solidFill>
                  <a:latin typeface="Meiryo UI" panose="020B0604030504040204" pitchFamily="50" charset="-128"/>
                  <a:ea typeface="Meiryo UI" panose="020B0604030504040204" pitchFamily="50" charset="-128"/>
                </a:endParaRPr>
              </a:p>
              <a:p>
                <a:pPr algn="ctr"/>
                <a:r>
                  <a:rPr lang="ja-JP" altLang="en-US" sz="1600" b="1" dirty="0">
                    <a:solidFill>
                      <a:srgbClr val="FF0000"/>
                    </a:solidFill>
                    <a:latin typeface="Meiryo UI" panose="020B0604030504040204" pitchFamily="50" charset="-128"/>
                    <a:ea typeface="Meiryo UI" panose="020B0604030504040204" pitchFamily="50" charset="-128"/>
                  </a:rPr>
                  <a:t>－</a:t>
                </a:r>
                <a:endParaRPr kumimoji="1" lang="ja-JP" altLang="en-US" sz="1600" b="1" dirty="0">
                  <a:solidFill>
                    <a:srgbClr val="FF0000"/>
                  </a:solidFill>
                  <a:latin typeface="Meiryo UI" panose="020B0604030504040204" pitchFamily="50" charset="-128"/>
                  <a:ea typeface="Meiryo UI" panose="020B0604030504040204" pitchFamily="50" charset="-128"/>
                </a:endParaRPr>
              </a:p>
            </p:txBody>
          </p:sp>
          <p:sp>
            <p:nvSpPr>
              <p:cNvPr id="29" name="四角形: 角を丸くする 51">
                <a:extLst>
                  <a:ext uri="{FF2B5EF4-FFF2-40B4-BE49-F238E27FC236}">
                    <a16:creationId xmlns:a16="http://schemas.microsoft.com/office/drawing/2014/main" id="{E6FDA830-1B36-707A-6571-E77FDE6EA467}"/>
                  </a:ext>
                </a:extLst>
              </p:cNvPr>
              <p:cNvSpPr/>
              <p:nvPr/>
            </p:nvSpPr>
            <p:spPr>
              <a:xfrm>
                <a:off x="7633012" y="1808012"/>
                <a:ext cx="295275" cy="694765"/>
              </a:xfrm>
              <a:prstGeom prst="roundRect">
                <a:avLst>
                  <a:gd name="adj" fmla="val 50000"/>
                </a:avLst>
              </a:prstGeom>
              <a:noFill/>
              <a:ln w="190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b="1" dirty="0">
                    <a:solidFill>
                      <a:srgbClr val="FF0000"/>
                    </a:solidFill>
                    <a:latin typeface="Meiryo UI" panose="020B0604030504040204" pitchFamily="50" charset="-128"/>
                    <a:ea typeface="Meiryo UI" panose="020B0604030504040204" pitchFamily="50" charset="-128"/>
                  </a:rPr>
                  <a:t>＋　　</a:t>
                </a:r>
                <a:endParaRPr lang="en-US" altLang="ja-JP" sz="1200" b="1" dirty="0">
                  <a:solidFill>
                    <a:srgbClr val="FF0000"/>
                  </a:solidFill>
                  <a:latin typeface="Meiryo UI" panose="020B0604030504040204" pitchFamily="50" charset="-128"/>
                  <a:ea typeface="Meiryo UI" panose="020B0604030504040204" pitchFamily="50" charset="-128"/>
                </a:endParaRPr>
              </a:p>
              <a:p>
                <a:pPr algn="ctr"/>
                <a:endParaRPr lang="en-US" altLang="ja-JP" sz="1200" b="1" dirty="0">
                  <a:solidFill>
                    <a:srgbClr val="FF0000"/>
                  </a:solidFill>
                  <a:latin typeface="Meiryo UI" panose="020B0604030504040204" pitchFamily="50" charset="-128"/>
                  <a:ea typeface="Meiryo UI" panose="020B0604030504040204" pitchFamily="50" charset="-128"/>
                </a:endParaRPr>
              </a:p>
              <a:p>
                <a:pPr algn="ctr"/>
                <a:r>
                  <a:rPr lang="ja-JP" altLang="en-US" sz="1600" b="1" dirty="0">
                    <a:solidFill>
                      <a:srgbClr val="FF0000"/>
                    </a:solidFill>
                    <a:latin typeface="Meiryo UI" panose="020B0604030504040204" pitchFamily="50" charset="-128"/>
                    <a:ea typeface="Meiryo UI" panose="020B0604030504040204" pitchFamily="50" charset="-128"/>
                  </a:rPr>
                  <a:t>－</a:t>
                </a:r>
                <a:endParaRPr kumimoji="1" lang="ja-JP" altLang="en-US" sz="1600" b="1" dirty="0">
                  <a:solidFill>
                    <a:srgbClr val="FF0000"/>
                  </a:solidFill>
                  <a:latin typeface="Meiryo UI" panose="020B0604030504040204" pitchFamily="50" charset="-128"/>
                  <a:ea typeface="Meiryo UI" panose="020B0604030504040204" pitchFamily="50" charset="-128"/>
                </a:endParaRPr>
              </a:p>
            </p:txBody>
          </p:sp>
          <p:sp>
            <p:nvSpPr>
              <p:cNvPr id="30" name="四角形: 角を丸くする 52">
                <a:extLst>
                  <a:ext uri="{FF2B5EF4-FFF2-40B4-BE49-F238E27FC236}">
                    <a16:creationId xmlns:a16="http://schemas.microsoft.com/office/drawing/2014/main" id="{64207A4B-5AFC-F199-B343-9806F2338E01}"/>
                  </a:ext>
                </a:extLst>
              </p:cNvPr>
              <p:cNvSpPr/>
              <p:nvPr/>
            </p:nvSpPr>
            <p:spPr>
              <a:xfrm>
                <a:off x="7986660" y="1798019"/>
                <a:ext cx="295275" cy="694765"/>
              </a:xfrm>
              <a:prstGeom prst="roundRect">
                <a:avLst>
                  <a:gd name="adj" fmla="val 50000"/>
                </a:avLst>
              </a:prstGeom>
              <a:noFill/>
              <a:ln w="190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b="1" dirty="0">
                    <a:solidFill>
                      <a:srgbClr val="FF0000"/>
                    </a:solidFill>
                    <a:latin typeface="Meiryo UI" panose="020B0604030504040204" pitchFamily="50" charset="-128"/>
                    <a:ea typeface="Meiryo UI" panose="020B0604030504040204" pitchFamily="50" charset="-128"/>
                  </a:rPr>
                  <a:t>＋　　</a:t>
                </a:r>
                <a:endParaRPr lang="en-US" altLang="ja-JP" sz="1200" b="1" dirty="0">
                  <a:solidFill>
                    <a:srgbClr val="FF0000"/>
                  </a:solidFill>
                  <a:latin typeface="Meiryo UI" panose="020B0604030504040204" pitchFamily="50" charset="-128"/>
                  <a:ea typeface="Meiryo UI" panose="020B0604030504040204" pitchFamily="50" charset="-128"/>
                </a:endParaRPr>
              </a:p>
              <a:p>
                <a:pPr algn="ctr"/>
                <a:endParaRPr lang="en-US" altLang="ja-JP" sz="1200" b="1" dirty="0">
                  <a:solidFill>
                    <a:srgbClr val="FF0000"/>
                  </a:solidFill>
                  <a:latin typeface="Meiryo UI" panose="020B0604030504040204" pitchFamily="50" charset="-128"/>
                  <a:ea typeface="Meiryo UI" panose="020B0604030504040204" pitchFamily="50" charset="-128"/>
                </a:endParaRPr>
              </a:p>
              <a:p>
                <a:pPr algn="ctr"/>
                <a:r>
                  <a:rPr lang="ja-JP" altLang="en-US" sz="1600" b="1" dirty="0">
                    <a:solidFill>
                      <a:srgbClr val="FF0000"/>
                    </a:solidFill>
                    <a:latin typeface="Meiryo UI" panose="020B0604030504040204" pitchFamily="50" charset="-128"/>
                    <a:ea typeface="Meiryo UI" panose="020B0604030504040204" pitchFamily="50" charset="-128"/>
                  </a:rPr>
                  <a:t>－</a:t>
                </a:r>
                <a:endParaRPr kumimoji="1" lang="ja-JP" altLang="en-US" sz="1600" b="1" dirty="0">
                  <a:solidFill>
                    <a:srgbClr val="FF0000"/>
                  </a:solidFill>
                  <a:latin typeface="Meiryo UI" panose="020B0604030504040204" pitchFamily="50" charset="-128"/>
                  <a:ea typeface="Meiryo UI" panose="020B0604030504040204" pitchFamily="50" charset="-128"/>
                </a:endParaRPr>
              </a:p>
            </p:txBody>
          </p:sp>
          <p:sp>
            <p:nvSpPr>
              <p:cNvPr id="31" name="四角形: 角を丸くする 53">
                <a:extLst>
                  <a:ext uri="{FF2B5EF4-FFF2-40B4-BE49-F238E27FC236}">
                    <a16:creationId xmlns:a16="http://schemas.microsoft.com/office/drawing/2014/main" id="{8457C1D2-48C0-E234-3377-7DDDADF49492}"/>
                  </a:ext>
                </a:extLst>
              </p:cNvPr>
              <p:cNvSpPr/>
              <p:nvPr/>
            </p:nvSpPr>
            <p:spPr>
              <a:xfrm>
                <a:off x="8338623" y="1798020"/>
                <a:ext cx="295275" cy="694765"/>
              </a:xfrm>
              <a:prstGeom prst="roundRect">
                <a:avLst>
                  <a:gd name="adj" fmla="val 50000"/>
                </a:avLst>
              </a:prstGeom>
              <a:noFill/>
              <a:ln w="190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b="1" dirty="0">
                    <a:solidFill>
                      <a:srgbClr val="FF0000"/>
                    </a:solidFill>
                    <a:latin typeface="Meiryo UI" panose="020B0604030504040204" pitchFamily="50" charset="-128"/>
                    <a:ea typeface="Meiryo UI" panose="020B0604030504040204" pitchFamily="50" charset="-128"/>
                  </a:rPr>
                  <a:t>＋　　</a:t>
                </a:r>
                <a:endParaRPr lang="en-US" altLang="ja-JP" sz="1200" b="1" dirty="0">
                  <a:solidFill>
                    <a:srgbClr val="FF0000"/>
                  </a:solidFill>
                  <a:latin typeface="Meiryo UI" panose="020B0604030504040204" pitchFamily="50" charset="-128"/>
                  <a:ea typeface="Meiryo UI" panose="020B0604030504040204" pitchFamily="50" charset="-128"/>
                </a:endParaRPr>
              </a:p>
              <a:p>
                <a:pPr algn="ctr"/>
                <a:endParaRPr lang="en-US" altLang="ja-JP" sz="1200" b="1" dirty="0">
                  <a:solidFill>
                    <a:srgbClr val="FF0000"/>
                  </a:solidFill>
                  <a:latin typeface="Meiryo UI" panose="020B0604030504040204" pitchFamily="50" charset="-128"/>
                  <a:ea typeface="Meiryo UI" panose="020B0604030504040204" pitchFamily="50" charset="-128"/>
                </a:endParaRPr>
              </a:p>
              <a:p>
                <a:pPr algn="ctr"/>
                <a:r>
                  <a:rPr lang="ja-JP" altLang="en-US" sz="1600" b="1" dirty="0">
                    <a:solidFill>
                      <a:srgbClr val="FF0000"/>
                    </a:solidFill>
                    <a:latin typeface="Meiryo UI" panose="020B0604030504040204" pitchFamily="50" charset="-128"/>
                    <a:ea typeface="Meiryo UI" panose="020B0604030504040204" pitchFamily="50" charset="-128"/>
                  </a:rPr>
                  <a:t>－</a:t>
                </a:r>
                <a:endParaRPr kumimoji="1" lang="ja-JP" altLang="en-US" sz="1600" b="1" dirty="0">
                  <a:solidFill>
                    <a:srgbClr val="FF0000"/>
                  </a:solidFill>
                  <a:latin typeface="Meiryo UI" panose="020B0604030504040204" pitchFamily="50" charset="-128"/>
                  <a:ea typeface="Meiryo UI" panose="020B0604030504040204" pitchFamily="50" charset="-128"/>
                </a:endParaRPr>
              </a:p>
            </p:txBody>
          </p:sp>
          <p:sp>
            <p:nvSpPr>
              <p:cNvPr id="32" name="四角形: 角を丸くする 55">
                <a:extLst>
                  <a:ext uri="{FF2B5EF4-FFF2-40B4-BE49-F238E27FC236}">
                    <a16:creationId xmlns:a16="http://schemas.microsoft.com/office/drawing/2014/main" id="{E33FAEA5-86E5-2144-B587-F067A1304FE7}"/>
                  </a:ext>
                </a:extLst>
              </p:cNvPr>
              <p:cNvSpPr/>
              <p:nvPr/>
            </p:nvSpPr>
            <p:spPr>
              <a:xfrm>
                <a:off x="7290151" y="2557720"/>
                <a:ext cx="295275" cy="694765"/>
              </a:xfrm>
              <a:prstGeom prst="roundRect">
                <a:avLst>
                  <a:gd name="adj" fmla="val 50000"/>
                </a:avLst>
              </a:prstGeom>
              <a:noFill/>
              <a:ln w="190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b="1" dirty="0">
                    <a:solidFill>
                      <a:srgbClr val="FF0000"/>
                    </a:solidFill>
                    <a:latin typeface="Meiryo UI" panose="020B0604030504040204" pitchFamily="50" charset="-128"/>
                    <a:ea typeface="Meiryo UI" panose="020B0604030504040204" pitchFamily="50" charset="-128"/>
                  </a:rPr>
                  <a:t>＋　　</a:t>
                </a:r>
                <a:endParaRPr lang="en-US" altLang="ja-JP" sz="1200" b="1" dirty="0">
                  <a:solidFill>
                    <a:srgbClr val="FF0000"/>
                  </a:solidFill>
                  <a:latin typeface="Meiryo UI" panose="020B0604030504040204" pitchFamily="50" charset="-128"/>
                  <a:ea typeface="Meiryo UI" panose="020B0604030504040204" pitchFamily="50" charset="-128"/>
                </a:endParaRPr>
              </a:p>
              <a:p>
                <a:pPr algn="ctr"/>
                <a:endParaRPr lang="en-US" altLang="ja-JP" sz="1200" b="1" dirty="0">
                  <a:solidFill>
                    <a:srgbClr val="FF0000"/>
                  </a:solidFill>
                  <a:latin typeface="Meiryo UI" panose="020B0604030504040204" pitchFamily="50" charset="-128"/>
                  <a:ea typeface="Meiryo UI" panose="020B0604030504040204" pitchFamily="50" charset="-128"/>
                </a:endParaRPr>
              </a:p>
              <a:p>
                <a:pPr algn="ctr"/>
                <a:r>
                  <a:rPr lang="ja-JP" altLang="en-US" sz="1600" b="1" dirty="0">
                    <a:solidFill>
                      <a:srgbClr val="FF0000"/>
                    </a:solidFill>
                    <a:latin typeface="Meiryo UI" panose="020B0604030504040204" pitchFamily="50" charset="-128"/>
                    <a:ea typeface="Meiryo UI" panose="020B0604030504040204" pitchFamily="50" charset="-128"/>
                  </a:rPr>
                  <a:t>－</a:t>
                </a:r>
                <a:endParaRPr kumimoji="1" lang="ja-JP" altLang="en-US" sz="1600" b="1" dirty="0">
                  <a:solidFill>
                    <a:srgbClr val="FF0000"/>
                  </a:solidFill>
                  <a:latin typeface="Meiryo UI" panose="020B0604030504040204" pitchFamily="50" charset="-128"/>
                  <a:ea typeface="Meiryo UI" panose="020B0604030504040204" pitchFamily="50" charset="-128"/>
                </a:endParaRPr>
              </a:p>
            </p:txBody>
          </p:sp>
          <p:sp>
            <p:nvSpPr>
              <p:cNvPr id="33" name="四角形: 角を丸くする 56">
                <a:extLst>
                  <a:ext uri="{FF2B5EF4-FFF2-40B4-BE49-F238E27FC236}">
                    <a16:creationId xmlns:a16="http://schemas.microsoft.com/office/drawing/2014/main" id="{289AA9D2-16DE-15AA-E2C0-2339CC59AD28}"/>
                  </a:ext>
                </a:extLst>
              </p:cNvPr>
              <p:cNvSpPr/>
              <p:nvPr/>
            </p:nvSpPr>
            <p:spPr>
              <a:xfrm>
                <a:off x="7642114" y="2558662"/>
                <a:ext cx="295275" cy="694765"/>
              </a:xfrm>
              <a:prstGeom prst="roundRect">
                <a:avLst>
                  <a:gd name="adj" fmla="val 50000"/>
                </a:avLst>
              </a:prstGeom>
              <a:noFill/>
              <a:ln w="190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b="1" dirty="0">
                    <a:solidFill>
                      <a:srgbClr val="FF0000"/>
                    </a:solidFill>
                    <a:latin typeface="Meiryo UI" panose="020B0604030504040204" pitchFamily="50" charset="-128"/>
                    <a:ea typeface="Meiryo UI" panose="020B0604030504040204" pitchFamily="50" charset="-128"/>
                  </a:rPr>
                  <a:t>＋　　</a:t>
                </a:r>
                <a:endParaRPr lang="en-US" altLang="ja-JP" sz="1200" b="1" dirty="0">
                  <a:solidFill>
                    <a:srgbClr val="FF0000"/>
                  </a:solidFill>
                  <a:latin typeface="Meiryo UI" panose="020B0604030504040204" pitchFamily="50" charset="-128"/>
                  <a:ea typeface="Meiryo UI" panose="020B0604030504040204" pitchFamily="50" charset="-128"/>
                </a:endParaRPr>
              </a:p>
              <a:p>
                <a:pPr algn="ctr"/>
                <a:endParaRPr lang="en-US" altLang="ja-JP" sz="1200" b="1" dirty="0">
                  <a:solidFill>
                    <a:srgbClr val="FF0000"/>
                  </a:solidFill>
                  <a:latin typeface="Meiryo UI" panose="020B0604030504040204" pitchFamily="50" charset="-128"/>
                  <a:ea typeface="Meiryo UI" panose="020B0604030504040204" pitchFamily="50" charset="-128"/>
                </a:endParaRPr>
              </a:p>
              <a:p>
                <a:pPr algn="ctr"/>
                <a:r>
                  <a:rPr lang="ja-JP" altLang="en-US" sz="1600" b="1" dirty="0">
                    <a:solidFill>
                      <a:srgbClr val="FF0000"/>
                    </a:solidFill>
                    <a:latin typeface="Meiryo UI" panose="020B0604030504040204" pitchFamily="50" charset="-128"/>
                    <a:ea typeface="Meiryo UI" panose="020B0604030504040204" pitchFamily="50" charset="-128"/>
                  </a:rPr>
                  <a:t>－</a:t>
                </a:r>
                <a:endParaRPr kumimoji="1" lang="ja-JP" altLang="en-US" sz="1600" b="1" dirty="0">
                  <a:solidFill>
                    <a:srgbClr val="FF0000"/>
                  </a:solidFill>
                  <a:latin typeface="Meiryo UI" panose="020B0604030504040204" pitchFamily="50" charset="-128"/>
                  <a:ea typeface="Meiryo UI" panose="020B0604030504040204" pitchFamily="50" charset="-128"/>
                </a:endParaRPr>
              </a:p>
            </p:txBody>
          </p:sp>
          <p:sp>
            <p:nvSpPr>
              <p:cNvPr id="34" name="四角形: 角を丸くする 57">
                <a:extLst>
                  <a:ext uri="{FF2B5EF4-FFF2-40B4-BE49-F238E27FC236}">
                    <a16:creationId xmlns:a16="http://schemas.microsoft.com/office/drawing/2014/main" id="{D41EFDA7-53E0-DD65-5BFF-2996AECC5D64}"/>
                  </a:ext>
                </a:extLst>
              </p:cNvPr>
              <p:cNvSpPr/>
              <p:nvPr/>
            </p:nvSpPr>
            <p:spPr>
              <a:xfrm>
                <a:off x="7995762" y="2548669"/>
                <a:ext cx="295275" cy="694765"/>
              </a:xfrm>
              <a:prstGeom prst="roundRect">
                <a:avLst>
                  <a:gd name="adj" fmla="val 50000"/>
                </a:avLst>
              </a:prstGeom>
              <a:noFill/>
              <a:ln w="190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b="1" dirty="0">
                    <a:solidFill>
                      <a:srgbClr val="FF0000"/>
                    </a:solidFill>
                    <a:latin typeface="Meiryo UI" panose="020B0604030504040204" pitchFamily="50" charset="-128"/>
                    <a:ea typeface="Meiryo UI" panose="020B0604030504040204" pitchFamily="50" charset="-128"/>
                  </a:rPr>
                  <a:t>＋　　</a:t>
                </a:r>
                <a:endParaRPr lang="en-US" altLang="ja-JP" sz="1200" b="1" dirty="0">
                  <a:solidFill>
                    <a:srgbClr val="FF0000"/>
                  </a:solidFill>
                  <a:latin typeface="Meiryo UI" panose="020B0604030504040204" pitchFamily="50" charset="-128"/>
                  <a:ea typeface="Meiryo UI" panose="020B0604030504040204" pitchFamily="50" charset="-128"/>
                </a:endParaRPr>
              </a:p>
              <a:p>
                <a:pPr algn="ctr"/>
                <a:endParaRPr lang="en-US" altLang="ja-JP" sz="1200" b="1" dirty="0">
                  <a:solidFill>
                    <a:srgbClr val="FF0000"/>
                  </a:solidFill>
                  <a:latin typeface="Meiryo UI" panose="020B0604030504040204" pitchFamily="50" charset="-128"/>
                  <a:ea typeface="Meiryo UI" panose="020B0604030504040204" pitchFamily="50" charset="-128"/>
                </a:endParaRPr>
              </a:p>
              <a:p>
                <a:pPr algn="ctr"/>
                <a:r>
                  <a:rPr lang="ja-JP" altLang="en-US" sz="1600" b="1" dirty="0">
                    <a:solidFill>
                      <a:srgbClr val="FF0000"/>
                    </a:solidFill>
                    <a:latin typeface="Meiryo UI" panose="020B0604030504040204" pitchFamily="50" charset="-128"/>
                    <a:ea typeface="Meiryo UI" panose="020B0604030504040204" pitchFamily="50" charset="-128"/>
                  </a:rPr>
                  <a:t>－</a:t>
                </a:r>
                <a:endParaRPr kumimoji="1" lang="ja-JP" altLang="en-US" sz="1600" b="1" dirty="0">
                  <a:solidFill>
                    <a:srgbClr val="FF0000"/>
                  </a:solidFill>
                  <a:latin typeface="Meiryo UI" panose="020B0604030504040204" pitchFamily="50" charset="-128"/>
                  <a:ea typeface="Meiryo UI" panose="020B0604030504040204" pitchFamily="50" charset="-128"/>
                </a:endParaRPr>
              </a:p>
            </p:txBody>
          </p:sp>
          <p:sp>
            <p:nvSpPr>
              <p:cNvPr id="35" name="四角形: 角を丸くする 58">
                <a:extLst>
                  <a:ext uri="{FF2B5EF4-FFF2-40B4-BE49-F238E27FC236}">
                    <a16:creationId xmlns:a16="http://schemas.microsoft.com/office/drawing/2014/main" id="{0A55FB0E-1748-9436-7ADE-45BA5F72E059}"/>
                  </a:ext>
                </a:extLst>
              </p:cNvPr>
              <p:cNvSpPr/>
              <p:nvPr/>
            </p:nvSpPr>
            <p:spPr>
              <a:xfrm>
                <a:off x="8347725" y="2548670"/>
                <a:ext cx="295275" cy="694765"/>
              </a:xfrm>
              <a:prstGeom prst="roundRect">
                <a:avLst>
                  <a:gd name="adj" fmla="val 50000"/>
                </a:avLst>
              </a:prstGeom>
              <a:noFill/>
              <a:ln w="190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b="1" dirty="0">
                    <a:solidFill>
                      <a:srgbClr val="FF0000"/>
                    </a:solidFill>
                    <a:latin typeface="Meiryo UI" panose="020B0604030504040204" pitchFamily="50" charset="-128"/>
                    <a:ea typeface="Meiryo UI" panose="020B0604030504040204" pitchFamily="50" charset="-128"/>
                  </a:rPr>
                  <a:t>＋　　</a:t>
                </a:r>
                <a:endParaRPr lang="en-US" altLang="ja-JP" sz="1200" b="1" dirty="0">
                  <a:solidFill>
                    <a:srgbClr val="FF0000"/>
                  </a:solidFill>
                  <a:latin typeface="Meiryo UI" panose="020B0604030504040204" pitchFamily="50" charset="-128"/>
                  <a:ea typeface="Meiryo UI" panose="020B0604030504040204" pitchFamily="50" charset="-128"/>
                </a:endParaRPr>
              </a:p>
              <a:p>
                <a:pPr algn="ctr"/>
                <a:endParaRPr lang="en-US" altLang="ja-JP" sz="1200" b="1" dirty="0">
                  <a:solidFill>
                    <a:srgbClr val="FF0000"/>
                  </a:solidFill>
                  <a:latin typeface="Meiryo UI" panose="020B0604030504040204" pitchFamily="50" charset="-128"/>
                  <a:ea typeface="Meiryo UI" panose="020B0604030504040204" pitchFamily="50" charset="-128"/>
                </a:endParaRPr>
              </a:p>
              <a:p>
                <a:pPr algn="ctr"/>
                <a:r>
                  <a:rPr lang="ja-JP" altLang="en-US" sz="1600" b="1" dirty="0">
                    <a:solidFill>
                      <a:srgbClr val="FF0000"/>
                    </a:solidFill>
                    <a:latin typeface="Meiryo UI" panose="020B0604030504040204" pitchFamily="50" charset="-128"/>
                    <a:ea typeface="Meiryo UI" panose="020B0604030504040204" pitchFamily="50" charset="-128"/>
                  </a:rPr>
                  <a:t>－</a:t>
                </a:r>
                <a:endParaRPr kumimoji="1" lang="ja-JP" altLang="en-US" sz="1600" b="1" dirty="0">
                  <a:solidFill>
                    <a:srgbClr val="FF0000"/>
                  </a:solidFill>
                  <a:latin typeface="Meiryo UI" panose="020B0604030504040204" pitchFamily="50" charset="-128"/>
                  <a:ea typeface="Meiryo UI" panose="020B0604030504040204" pitchFamily="50" charset="-128"/>
                </a:endParaRPr>
              </a:p>
            </p:txBody>
          </p:sp>
          <p:sp>
            <p:nvSpPr>
              <p:cNvPr id="36" name="四角形: 角を丸くする 59">
                <a:extLst>
                  <a:ext uri="{FF2B5EF4-FFF2-40B4-BE49-F238E27FC236}">
                    <a16:creationId xmlns:a16="http://schemas.microsoft.com/office/drawing/2014/main" id="{5626850F-08BD-3C1A-2C2B-DEC333696AC8}"/>
                  </a:ext>
                </a:extLst>
              </p:cNvPr>
              <p:cNvSpPr/>
              <p:nvPr/>
            </p:nvSpPr>
            <p:spPr>
              <a:xfrm>
                <a:off x="7290151" y="3310486"/>
                <a:ext cx="295275" cy="694765"/>
              </a:xfrm>
              <a:prstGeom prst="roundRect">
                <a:avLst>
                  <a:gd name="adj" fmla="val 50000"/>
                </a:avLst>
              </a:prstGeom>
              <a:noFill/>
              <a:ln w="190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b="1" dirty="0">
                    <a:solidFill>
                      <a:srgbClr val="FF0000"/>
                    </a:solidFill>
                    <a:latin typeface="Meiryo UI" panose="020B0604030504040204" pitchFamily="50" charset="-128"/>
                    <a:ea typeface="Meiryo UI" panose="020B0604030504040204" pitchFamily="50" charset="-128"/>
                  </a:rPr>
                  <a:t>＋　　</a:t>
                </a:r>
                <a:endParaRPr lang="en-US" altLang="ja-JP" sz="1200" b="1" dirty="0">
                  <a:solidFill>
                    <a:srgbClr val="FF0000"/>
                  </a:solidFill>
                  <a:latin typeface="Meiryo UI" panose="020B0604030504040204" pitchFamily="50" charset="-128"/>
                  <a:ea typeface="Meiryo UI" panose="020B0604030504040204" pitchFamily="50" charset="-128"/>
                </a:endParaRPr>
              </a:p>
              <a:p>
                <a:pPr algn="ctr"/>
                <a:endParaRPr lang="en-US" altLang="ja-JP" sz="1200" b="1" dirty="0">
                  <a:solidFill>
                    <a:srgbClr val="FF0000"/>
                  </a:solidFill>
                  <a:latin typeface="Meiryo UI" panose="020B0604030504040204" pitchFamily="50" charset="-128"/>
                  <a:ea typeface="Meiryo UI" panose="020B0604030504040204" pitchFamily="50" charset="-128"/>
                </a:endParaRPr>
              </a:p>
              <a:p>
                <a:pPr algn="ctr"/>
                <a:r>
                  <a:rPr lang="ja-JP" altLang="en-US" sz="1600" b="1" dirty="0">
                    <a:solidFill>
                      <a:srgbClr val="FF0000"/>
                    </a:solidFill>
                    <a:latin typeface="Meiryo UI" panose="020B0604030504040204" pitchFamily="50" charset="-128"/>
                    <a:ea typeface="Meiryo UI" panose="020B0604030504040204" pitchFamily="50" charset="-128"/>
                  </a:rPr>
                  <a:t>－</a:t>
                </a:r>
                <a:endParaRPr kumimoji="1" lang="ja-JP" altLang="en-US" sz="1600" b="1" dirty="0">
                  <a:solidFill>
                    <a:srgbClr val="FF0000"/>
                  </a:solidFill>
                  <a:latin typeface="Meiryo UI" panose="020B0604030504040204" pitchFamily="50" charset="-128"/>
                  <a:ea typeface="Meiryo UI" panose="020B0604030504040204" pitchFamily="50" charset="-128"/>
                </a:endParaRPr>
              </a:p>
            </p:txBody>
          </p:sp>
          <p:sp>
            <p:nvSpPr>
              <p:cNvPr id="37" name="四角形: 角を丸くする 60">
                <a:extLst>
                  <a:ext uri="{FF2B5EF4-FFF2-40B4-BE49-F238E27FC236}">
                    <a16:creationId xmlns:a16="http://schemas.microsoft.com/office/drawing/2014/main" id="{F8E561AB-3E84-CD8E-5F69-D60FC874706D}"/>
                  </a:ext>
                </a:extLst>
              </p:cNvPr>
              <p:cNvSpPr/>
              <p:nvPr/>
            </p:nvSpPr>
            <p:spPr>
              <a:xfrm>
                <a:off x="7642114" y="3311428"/>
                <a:ext cx="295275" cy="694765"/>
              </a:xfrm>
              <a:prstGeom prst="roundRect">
                <a:avLst>
                  <a:gd name="adj" fmla="val 50000"/>
                </a:avLst>
              </a:prstGeom>
              <a:noFill/>
              <a:ln w="190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b="1" dirty="0">
                    <a:solidFill>
                      <a:srgbClr val="FF0000"/>
                    </a:solidFill>
                    <a:latin typeface="Meiryo UI" panose="020B0604030504040204" pitchFamily="50" charset="-128"/>
                    <a:ea typeface="Meiryo UI" panose="020B0604030504040204" pitchFamily="50" charset="-128"/>
                  </a:rPr>
                  <a:t>＋　　</a:t>
                </a:r>
                <a:endParaRPr lang="en-US" altLang="ja-JP" sz="1200" b="1" dirty="0">
                  <a:solidFill>
                    <a:srgbClr val="FF0000"/>
                  </a:solidFill>
                  <a:latin typeface="Meiryo UI" panose="020B0604030504040204" pitchFamily="50" charset="-128"/>
                  <a:ea typeface="Meiryo UI" panose="020B0604030504040204" pitchFamily="50" charset="-128"/>
                </a:endParaRPr>
              </a:p>
              <a:p>
                <a:pPr algn="ctr"/>
                <a:endParaRPr lang="en-US" altLang="ja-JP" sz="1200" b="1" dirty="0">
                  <a:solidFill>
                    <a:srgbClr val="FF0000"/>
                  </a:solidFill>
                  <a:latin typeface="Meiryo UI" panose="020B0604030504040204" pitchFamily="50" charset="-128"/>
                  <a:ea typeface="Meiryo UI" panose="020B0604030504040204" pitchFamily="50" charset="-128"/>
                </a:endParaRPr>
              </a:p>
              <a:p>
                <a:pPr algn="ctr"/>
                <a:r>
                  <a:rPr lang="ja-JP" altLang="en-US" sz="1600" b="1" dirty="0">
                    <a:solidFill>
                      <a:srgbClr val="FF0000"/>
                    </a:solidFill>
                    <a:latin typeface="Meiryo UI" panose="020B0604030504040204" pitchFamily="50" charset="-128"/>
                    <a:ea typeface="Meiryo UI" panose="020B0604030504040204" pitchFamily="50" charset="-128"/>
                  </a:rPr>
                  <a:t>－</a:t>
                </a:r>
                <a:endParaRPr kumimoji="1" lang="ja-JP" altLang="en-US" sz="1600" b="1" dirty="0">
                  <a:solidFill>
                    <a:srgbClr val="FF0000"/>
                  </a:solidFill>
                  <a:latin typeface="Meiryo UI" panose="020B0604030504040204" pitchFamily="50" charset="-128"/>
                  <a:ea typeface="Meiryo UI" panose="020B0604030504040204" pitchFamily="50" charset="-128"/>
                </a:endParaRPr>
              </a:p>
            </p:txBody>
          </p:sp>
          <p:sp>
            <p:nvSpPr>
              <p:cNvPr id="38" name="四角形: 角を丸くする 61">
                <a:extLst>
                  <a:ext uri="{FF2B5EF4-FFF2-40B4-BE49-F238E27FC236}">
                    <a16:creationId xmlns:a16="http://schemas.microsoft.com/office/drawing/2014/main" id="{1007B379-9EFC-18AC-4854-D0AA4C262A6B}"/>
                  </a:ext>
                </a:extLst>
              </p:cNvPr>
              <p:cNvSpPr/>
              <p:nvPr/>
            </p:nvSpPr>
            <p:spPr>
              <a:xfrm>
                <a:off x="7995762" y="3301435"/>
                <a:ext cx="295275" cy="694765"/>
              </a:xfrm>
              <a:prstGeom prst="roundRect">
                <a:avLst>
                  <a:gd name="adj" fmla="val 50000"/>
                </a:avLst>
              </a:prstGeom>
              <a:noFill/>
              <a:ln w="190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b="1" dirty="0">
                    <a:solidFill>
                      <a:srgbClr val="FF0000"/>
                    </a:solidFill>
                    <a:latin typeface="Meiryo UI" panose="020B0604030504040204" pitchFamily="50" charset="-128"/>
                    <a:ea typeface="Meiryo UI" panose="020B0604030504040204" pitchFamily="50" charset="-128"/>
                  </a:rPr>
                  <a:t>＋　　</a:t>
                </a:r>
                <a:endParaRPr lang="en-US" altLang="ja-JP" sz="1200" b="1" dirty="0">
                  <a:solidFill>
                    <a:srgbClr val="FF0000"/>
                  </a:solidFill>
                  <a:latin typeface="Meiryo UI" panose="020B0604030504040204" pitchFamily="50" charset="-128"/>
                  <a:ea typeface="Meiryo UI" panose="020B0604030504040204" pitchFamily="50" charset="-128"/>
                </a:endParaRPr>
              </a:p>
              <a:p>
                <a:pPr algn="ctr"/>
                <a:endParaRPr lang="en-US" altLang="ja-JP" sz="1200" b="1" dirty="0">
                  <a:solidFill>
                    <a:srgbClr val="FF0000"/>
                  </a:solidFill>
                  <a:latin typeface="Meiryo UI" panose="020B0604030504040204" pitchFamily="50" charset="-128"/>
                  <a:ea typeface="Meiryo UI" panose="020B0604030504040204" pitchFamily="50" charset="-128"/>
                </a:endParaRPr>
              </a:p>
              <a:p>
                <a:pPr algn="ctr"/>
                <a:r>
                  <a:rPr lang="ja-JP" altLang="en-US" sz="1600" b="1" dirty="0">
                    <a:solidFill>
                      <a:srgbClr val="FF0000"/>
                    </a:solidFill>
                    <a:latin typeface="Meiryo UI" panose="020B0604030504040204" pitchFamily="50" charset="-128"/>
                    <a:ea typeface="Meiryo UI" panose="020B0604030504040204" pitchFamily="50" charset="-128"/>
                  </a:rPr>
                  <a:t>－</a:t>
                </a:r>
                <a:endParaRPr kumimoji="1" lang="ja-JP" altLang="en-US" sz="1600" b="1" dirty="0">
                  <a:solidFill>
                    <a:srgbClr val="FF0000"/>
                  </a:solidFill>
                  <a:latin typeface="Meiryo UI" panose="020B0604030504040204" pitchFamily="50" charset="-128"/>
                  <a:ea typeface="Meiryo UI" panose="020B0604030504040204" pitchFamily="50" charset="-128"/>
                </a:endParaRPr>
              </a:p>
            </p:txBody>
          </p:sp>
          <p:sp>
            <p:nvSpPr>
              <p:cNvPr id="39" name="四角形: 角を丸くする 62">
                <a:extLst>
                  <a:ext uri="{FF2B5EF4-FFF2-40B4-BE49-F238E27FC236}">
                    <a16:creationId xmlns:a16="http://schemas.microsoft.com/office/drawing/2014/main" id="{14A605D2-F76B-AAF6-FCA2-80F639AA3BC0}"/>
                  </a:ext>
                </a:extLst>
              </p:cNvPr>
              <p:cNvSpPr/>
              <p:nvPr/>
            </p:nvSpPr>
            <p:spPr>
              <a:xfrm>
                <a:off x="8347725" y="3301436"/>
                <a:ext cx="295275" cy="694765"/>
              </a:xfrm>
              <a:prstGeom prst="roundRect">
                <a:avLst>
                  <a:gd name="adj" fmla="val 50000"/>
                </a:avLst>
              </a:prstGeom>
              <a:noFill/>
              <a:ln w="190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b="1" dirty="0">
                    <a:solidFill>
                      <a:srgbClr val="FF0000"/>
                    </a:solidFill>
                    <a:latin typeface="Meiryo UI" panose="020B0604030504040204" pitchFamily="50" charset="-128"/>
                    <a:ea typeface="Meiryo UI" panose="020B0604030504040204" pitchFamily="50" charset="-128"/>
                  </a:rPr>
                  <a:t>＋　　</a:t>
                </a:r>
                <a:endParaRPr lang="en-US" altLang="ja-JP" sz="1200" b="1" dirty="0">
                  <a:solidFill>
                    <a:srgbClr val="FF0000"/>
                  </a:solidFill>
                  <a:latin typeface="Meiryo UI" panose="020B0604030504040204" pitchFamily="50" charset="-128"/>
                  <a:ea typeface="Meiryo UI" panose="020B0604030504040204" pitchFamily="50" charset="-128"/>
                </a:endParaRPr>
              </a:p>
              <a:p>
                <a:pPr algn="ctr"/>
                <a:endParaRPr lang="en-US" altLang="ja-JP" sz="1200" b="1" dirty="0">
                  <a:solidFill>
                    <a:srgbClr val="FF0000"/>
                  </a:solidFill>
                  <a:latin typeface="Meiryo UI" panose="020B0604030504040204" pitchFamily="50" charset="-128"/>
                  <a:ea typeface="Meiryo UI" panose="020B0604030504040204" pitchFamily="50" charset="-128"/>
                </a:endParaRPr>
              </a:p>
              <a:p>
                <a:pPr algn="ctr"/>
                <a:r>
                  <a:rPr lang="ja-JP" altLang="en-US" sz="1600" b="1" dirty="0">
                    <a:solidFill>
                      <a:srgbClr val="FF0000"/>
                    </a:solidFill>
                    <a:latin typeface="Meiryo UI" panose="020B0604030504040204" pitchFamily="50" charset="-128"/>
                    <a:ea typeface="Meiryo UI" panose="020B0604030504040204" pitchFamily="50" charset="-128"/>
                  </a:rPr>
                  <a:t>－</a:t>
                </a:r>
                <a:endParaRPr kumimoji="1" lang="ja-JP" altLang="en-US" sz="1600" b="1" dirty="0">
                  <a:solidFill>
                    <a:srgbClr val="FF0000"/>
                  </a:solidFill>
                  <a:latin typeface="Meiryo UI" panose="020B0604030504040204" pitchFamily="50" charset="-128"/>
                  <a:ea typeface="Meiryo UI" panose="020B0604030504040204" pitchFamily="50" charset="-128"/>
                </a:endParaRPr>
              </a:p>
            </p:txBody>
          </p:sp>
          <p:cxnSp>
            <p:nvCxnSpPr>
              <p:cNvPr id="40" name="直線矢印コネクタ 3076">
                <a:extLst>
                  <a:ext uri="{FF2B5EF4-FFF2-40B4-BE49-F238E27FC236}">
                    <a16:creationId xmlns:a16="http://schemas.microsoft.com/office/drawing/2014/main" id="{BCFFBB07-0082-9F3E-B745-284906A74AAE}"/>
                  </a:ext>
                </a:extLst>
              </p:cNvPr>
              <p:cNvCxnSpPr>
                <a:cxnSpLocks/>
              </p:cNvCxnSpPr>
              <p:nvPr/>
            </p:nvCxnSpPr>
            <p:spPr>
              <a:xfrm flipV="1">
                <a:off x="7038975" y="1762305"/>
                <a:ext cx="0" cy="2295525"/>
              </a:xfrm>
              <a:prstGeom prst="straightConnector1">
                <a:avLst/>
              </a:prstGeom>
              <a:ln w="28575">
                <a:solidFill>
                  <a:srgbClr val="FF9900"/>
                </a:solidFill>
                <a:tailEnd type="arrow" w="lg" len="lg"/>
              </a:ln>
            </p:spPr>
            <p:style>
              <a:lnRef idx="1">
                <a:schemeClr val="accent1"/>
              </a:lnRef>
              <a:fillRef idx="0">
                <a:schemeClr val="accent1"/>
              </a:fillRef>
              <a:effectRef idx="0">
                <a:schemeClr val="accent1"/>
              </a:effectRef>
              <a:fontRef idx="minor">
                <a:schemeClr val="tx1"/>
              </a:fontRef>
            </p:style>
          </p:cxnSp>
        </p:grpSp>
        <p:sp>
          <p:nvSpPr>
            <p:cNvPr id="26" name="矢印: 左右 3079">
              <a:extLst>
                <a:ext uri="{FF2B5EF4-FFF2-40B4-BE49-F238E27FC236}">
                  <a16:creationId xmlns:a16="http://schemas.microsoft.com/office/drawing/2014/main" id="{E22BE0EB-0BA6-09D6-3C32-03C74E72957F}"/>
                </a:ext>
              </a:extLst>
            </p:cNvPr>
            <p:cNvSpPr/>
            <p:nvPr/>
          </p:nvSpPr>
          <p:spPr>
            <a:xfrm>
              <a:off x="5260011" y="1163751"/>
              <a:ext cx="2186769" cy="1101356"/>
            </a:xfrm>
            <a:prstGeom prst="leftRightArrow">
              <a:avLst>
                <a:gd name="adj1" fmla="val 50000"/>
                <a:gd name="adj2" fmla="val 47937"/>
              </a:avLst>
            </a:prstGeom>
            <a:solidFill>
              <a:schemeClr val="bg1"/>
            </a:solidFill>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400" b="1" dirty="0">
                <a:solidFill>
                  <a:srgbClr val="FF0000"/>
                </a:solidFill>
                <a:latin typeface="Meiryo UI" panose="020B0604030504040204" pitchFamily="50" charset="-128"/>
                <a:ea typeface="Meiryo UI" panose="020B0604030504040204" pitchFamily="50" charset="-128"/>
              </a:endParaRPr>
            </a:p>
          </p:txBody>
        </p:sp>
      </p:grpSp>
      <p:sp>
        <p:nvSpPr>
          <p:cNvPr id="56" name="Google Shape;154;p8">
            <a:extLst>
              <a:ext uri="{FF2B5EF4-FFF2-40B4-BE49-F238E27FC236}">
                <a16:creationId xmlns:a16="http://schemas.microsoft.com/office/drawing/2014/main" id="{BB408D57-1D3D-B079-2C54-16A84BC9F0B7}"/>
              </a:ext>
            </a:extLst>
          </p:cNvPr>
          <p:cNvSpPr txBox="1"/>
          <p:nvPr/>
        </p:nvSpPr>
        <p:spPr>
          <a:xfrm>
            <a:off x="183221" y="4060810"/>
            <a:ext cx="3328498" cy="2308284"/>
          </a:xfrm>
          <a:prstGeom prst="rect">
            <a:avLst/>
          </a:prstGeom>
          <a:noFill/>
          <a:ln>
            <a:noFill/>
          </a:ln>
        </p:spPr>
        <p:txBody>
          <a:bodyPr spcFirstLastPara="1" wrap="square" lIns="91425" tIns="45700" rIns="91425" bIns="45700" anchor="t" anchorCtr="0">
            <a:spAutoFit/>
          </a:bodyPr>
          <a:lstStyle/>
          <a:p>
            <a:r>
              <a:rPr lang="en-US" altLang="ja-JP" sz="1800" b="0" i="0" dirty="0">
                <a:solidFill>
                  <a:srgbClr val="000000"/>
                </a:solidFill>
                <a:effectLst/>
                <a:latin typeface="Century Gothic" panose="020B0502020202020204" pitchFamily="34" charset="0"/>
                <a:ea typeface="+mn-ea"/>
              </a:rPr>
              <a:t>Dielectrics are composed of positively and negatively charged molecules, and in the absence of a normal electric field, each molecule exists in a disjointed orientation, as shown in Fig1 above.</a:t>
            </a:r>
            <a:endParaRPr kumimoji="1" lang="ja-JP" altLang="en-US" sz="1800" dirty="0">
              <a:latin typeface="Century Gothic" panose="020B0502020202020204" pitchFamily="34" charset="0"/>
            </a:endParaRPr>
          </a:p>
        </p:txBody>
      </p:sp>
    </p:spTree>
    <p:extLst>
      <p:ext uri="{BB962C8B-B14F-4D97-AF65-F5344CB8AC3E}">
        <p14:creationId xmlns:p14="http://schemas.microsoft.com/office/powerpoint/2010/main" val="286086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21"/>
        <p:cNvGrpSpPr/>
        <p:nvPr/>
      </p:nvGrpSpPr>
      <p:grpSpPr>
        <a:xfrm>
          <a:off x="0" y="0"/>
          <a:ext cx="0" cy="0"/>
          <a:chOff x="0" y="0"/>
          <a:chExt cx="0" cy="0"/>
        </a:xfrm>
      </p:grpSpPr>
      <p:sp>
        <p:nvSpPr>
          <p:cNvPr id="822" name="Google Shape;822;p26"/>
          <p:cNvSpPr/>
          <p:nvPr/>
        </p:nvSpPr>
        <p:spPr>
          <a:xfrm>
            <a:off x="0" y="0"/>
            <a:ext cx="12192000" cy="7772400"/>
          </a:xfrm>
          <a:prstGeom prst="rect">
            <a:avLst/>
          </a:prstGeom>
          <a:gradFill>
            <a:gsLst>
              <a:gs pos="0">
                <a:srgbClr val="B7CCF5"/>
              </a:gs>
              <a:gs pos="50000">
                <a:srgbClr val="D1DEF8">
                  <a:alpha val="2745"/>
                </a:srgbClr>
              </a:gs>
              <a:gs pos="100000">
                <a:schemeClr val="lt1"/>
              </a:gs>
            </a:gsLst>
            <a:lin ang="0" scaled="0"/>
          </a:gra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800">
              <a:solidFill>
                <a:schemeClr val="lt1"/>
              </a:solidFill>
              <a:latin typeface="Calibri"/>
              <a:ea typeface="Calibri"/>
              <a:cs typeface="Calibri"/>
              <a:sym typeface="Calibri"/>
            </a:endParaRPr>
          </a:p>
        </p:txBody>
      </p:sp>
      <p:pic>
        <p:nvPicPr>
          <p:cNvPr id="823" name="Google Shape;823;p26" descr="A picture containing night sky&#10;&#10;Description automatically generated"/>
          <p:cNvPicPr preferRelativeResize="0"/>
          <p:nvPr/>
        </p:nvPicPr>
        <p:blipFill rotWithShape="1">
          <a:blip r:embed="rId3">
            <a:alphaModFix/>
          </a:blip>
          <a:srcRect/>
          <a:stretch/>
        </p:blipFill>
        <p:spPr>
          <a:xfrm>
            <a:off x="3464777" y="3312583"/>
            <a:ext cx="5262449" cy="1147237"/>
          </a:xfrm>
          <a:prstGeom prst="rect">
            <a:avLst/>
          </a:prstGeom>
          <a:noFill/>
          <a:ln>
            <a:noFill/>
          </a:ln>
        </p:spPr>
      </p:pic>
      <p:sp>
        <p:nvSpPr>
          <p:cNvPr id="824" name="Google Shape;824;p26"/>
          <p:cNvSpPr txBox="1"/>
          <p:nvPr/>
        </p:nvSpPr>
        <p:spPr>
          <a:xfrm>
            <a:off x="6817268" y="4459820"/>
            <a:ext cx="3129455" cy="369291"/>
          </a:xfrm>
          <a:prstGeom prst="rect">
            <a:avLst/>
          </a:prstGeom>
          <a:noFill/>
          <a:ln>
            <a:noFill/>
          </a:ln>
        </p:spPr>
        <p:txBody>
          <a:bodyPr spcFirstLastPara="1" wrap="square" lIns="91425" tIns="45700" rIns="91425" bIns="45700" anchor="t" anchorCtr="0">
            <a:spAutoFit/>
          </a:bodyPr>
          <a:lstStyle/>
          <a:p>
            <a:r>
              <a:rPr lang="en-US" sz="1800" b="1">
                <a:solidFill>
                  <a:schemeClr val="dk1"/>
                </a:solidFill>
                <a:latin typeface="Century Gothic"/>
                <a:ea typeface="Century Gothic"/>
                <a:cs typeface="Century Gothic"/>
                <a:sym typeface="Century Gothic"/>
              </a:rPr>
              <a:t>www.avio.co.jp</a:t>
            </a:r>
            <a:endParaRPr/>
          </a:p>
        </p:txBody>
      </p:sp>
      <p:sp>
        <p:nvSpPr>
          <p:cNvPr id="825" name="Google Shape;825;p26"/>
          <p:cNvSpPr txBox="1"/>
          <p:nvPr/>
        </p:nvSpPr>
        <p:spPr>
          <a:xfrm>
            <a:off x="109041" y="7346392"/>
            <a:ext cx="3129455" cy="338514"/>
          </a:xfrm>
          <a:prstGeom prst="rect">
            <a:avLst/>
          </a:prstGeom>
          <a:noFill/>
          <a:ln>
            <a:noFill/>
          </a:ln>
        </p:spPr>
        <p:txBody>
          <a:bodyPr spcFirstLastPara="1" wrap="square" lIns="91425" tIns="45700" rIns="91425" bIns="45700" anchor="t" anchorCtr="0">
            <a:spAutoFit/>
          </a:bodyPr>
          <a:lstStyle/>
          <a:p>
            <a:r>
              <a:rPr lang="en-US" sz="1600" b="1" dirty="0">
                <a:solidFill>
                  <a:schemeClr val="dk1"/>
                </a:solidFill>
                <a:latin typeface="Century Gothic"/>
                <a:ea typeface="Century Gothic"/>
                <a:cs typeface="Century Gothic"/>
                <a:sym typeface="Century Gothic"/>
              </a:rPr>
              <a:t>www.easleyllc.com</a:t>
            </a:r>
            <a:endParaRPr sz="1200" dirty="0"/>
          </a:p>
        </p:txBody>
      </p:sp>
      <p:sp>
        <p:nvSpPr>
          <p:cNvPr id="826" name="Google Shape;826;p26"/>
          <p:cNvSpPr txBox="1"/>
          <p:nvPr/>
        </p:nvSpPr>
        <p:spPr>
          <a:xfrm>
            <a:off x="4531273" y="1907666"/>
            <a:ext cx="3129455" cy="584735"/>
          </a:xfrm>
          <a:prstGeom prst="rect">
            <a:avLst/>
          </a:prstGeom>
          <a:noFill/>
          <a:ln>
            <a:noFill/>
          </a:ln>
        </p:spPr>
        <p:txBody>
          <a:bodyPr spcFirstLastPara="1" wrap="square" lIns="91425" tIns="45700" rIns="91425" bIns="45700" anchor="t" anchorCtr="0">
            <a:spAutoFit/>
          </a:bodyPr>
          <a:lstStyle/>
          <a:p>
            <a:pPr algn="ctr"/>
            <a:r>
              <a:rPr lang="en-US" sz="3200" b="1" dirty="0">
                <a:solidFill>
                  <a:schemeClr val="dk1"/>
                </a:solidFill>
                <a:latin typeface="Century Gothic"/>
                <a:ea typeface="Century Gothic"/>
                <a:cs typeface="Century Gothic"/>
                <a:sym typeface="Century Gothic"/>
              </a:rPr>
              <a:t>Thank you</a:t>
            </a:r>
            <a:endParaRPr dirty="0"/>
          </a:p>
        </p:txBody>
      </p:sp>
      <p:sp>
        <p:nvSpPr>
          <p:cNvPr id="827" name="Google Shape;827;p26"/>
          <p:cNvSpPr/>
          <p:nvPr/>
        </p:nvSpPr>
        <p:spPr>
          <a:xfrm flipH="1">
            <a:off x="3009107" y="7053864"/>
            <a:ext cx="9182893" cy="707885"/>
          </a:xfrm>
          <a:prstGeom prst="rtTriangle">
            <a:avLst/>
          </a:prstGeom>
          <a:gradFill>
            <a:gsLst>
              <a:gs pos="0">
                <a:srgbClr val="F5F7FC"/>
              </a:gs>
              <a:gs pos="52999">
                <a:srgbClr val="0070C0"/>
              </a:gs>
              <a:gs pos="83000">
                <a:srgbClr val="0070C0"/>
              </a:gs>
              <a:gs pos="100000">
                <a:srgbClr val="0070C0"/>
              </a:gs>
            </a:gsLst>
            <a:lin ang="10800000" scaled="0"/>
          </a:gradFill>
          <a:ln>
            <a:noFill/>
          </a:ln>
        </p:spPr>
        <p:txBody>
          <a:bodyPr spcFirstLastPara="1" wrap="square" lIns="91425" tIns="45700" rIns="91425" bIns="45700" anchor="ctr" anchorCtr="0">
            <a:noAutofit/>
          </a:bodyPr>
          <a:lstStyle/>
          <a:p>
            <a:pPr algn="ctr"/>
            <a:endParaRPr b="1">
              <a:solidFill>
                <a:srgbClr val="FF0000"/>
              </a:solidFill>
              <a:latin typeface="Calibri"/>
              <a:ea typeface="Calibri"/>
              <a:cs typeface="Calibri"/>
              <a:sym typeface="Calibri"/>
            </a:endParaRPr>
          </a:p>
        </p:txBody>
      </p:sp>
      <p:pic>
        <p:nvPicPr>
          <p:cNvPr id="828" name="Google Shape;828;p26"/>
          <p:cNvPicPr preferRelativeResize="0"/>
          <p:nvPr/>
        </p:nvPicPr>
        <p:blipFill rotWithShape="1">
          <a:blip r:embed="rId4">
            <a:alphaModFix/>
          </a:blip>
          <a:srcRect/>
          <a:stretch/>
        </p:blipFill>
        <p:spPr>
          <a:xfrm>
            <a:off x="216206" y="6890195"/>
            <a:ext cx="1288347" cy="48789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3"/>
          <p:cNvSpPr/>
          <p:nvPr/>
        </p:nvSpPr>
        <p:spPr>
          <a:xfrm flipH="1">
            <a:off x="3009107" y="7088400"/>
            <a:ext cx="9182893" cy="684000"/>
          </a:xfrm>
          <a:prstGeom prst="rtTriangle">
            <a:avLst/>
          </a:prstGeom>
          <a:gradFill>
            <a:gsLst>
              <a:gs pos="0">
                <a:srgbClr val="F5F7FC"/>
              </a:gs>
              <a:gs pos="52999">
                <a:srgbClr val="0070C0"/>
              </a:gs>
              <a:gs pos="83000">
                <a:srgbClr val="0070C0"/>
              </a:gs>
              <a:gs pos="100000">
                <a:srgbClr val="0070C0"/>
              </a:gs>
            </a:gsLst>
            <a:lin ang="10800000" scaled="0"/>
          </a:gradFill>
          <a:ln>
            <a:noFill/>
          </a:ln>
        </p:spPr>
        <p:txBody>
          <a:bodyPr spcFirstLastPara="1" wrap="square" lIns="91425" tIns="45700" rIns="91425" bIns="45700" anchor="ctr" anchorCtr="0">
            <a:noAutofit/>
          </a:bodyPr>
          <a:lstStyle/>
          <a:p>
            <a:pPr algn="ctr"/>
            <a:endParaRPr b="1">
              <a:solidFill>
                <a:srgbClr val="FF0000"/>
              </a:solidFill>
              <a:latin typeface="Calibri"/>
              <a:ea typeface="Calibri"/>
              <a:cs typeface="Calibri"/>
              <a:sym typeface="Calibri"/>
            </a:endParaRPr>
          </a:p>
        </p:txBody>
      </p:sp>
      <p:sp>
        <p:nvSpPr>
          <p:cNvPr id="107" name="Google Shape;107;p3"/>
          <p:cNvSpPr/>
          <p:nvPr/>
        </p:nvSpPr>
        <p:spPr>
          <a:xfrm rot="10800000" flipH="1">
            <a:off x="0" y="0"/>
            <a:ext cx="9341069" cy="781845"/>
          </a:xfrm>
          <a:prstGeom prst="rect">
            <a:avLst/>
          </a:prstGeom>
          <a:gradFill>
            <a:gsLst>
              <a:gs pos="0">
                <a:srgbClr val="0070C0">
                  <a:alpha val="66666"/>
                </a:srgbClr>
              </a:gs>
              <a:gs pos="100000">
                <a:schemeClr val="lt1"/>
              </a:gs>
            </a:gsLst>
            <a:lin ang="0" scaled="0"/>
          </a:gradFill>
          <a:ln>
            <a:noFill/>
          </a:ln>
        </p:spPr>
        <p:txBody>
          <a:bodyPr spcFirstLastPara="1" wrap="square" lIns="91425" tIns="45700" rIns="91425" bIns="45700" anchor="ctr" anchorCtr="0">
            <a:noAutofit/>
          </a:bodyPr>
          <a:lstStyle/>
          <a:p>
            <a:pPr algn="ctr"/>
            <a:endParaRPr sz="1800">
              <a:solidFill>
                <a:schemeClr val="lt1"/>
              </a:solidFill>
              <a:latin typeface="Calibri"/>
              <a:ea typeface="Calibri"/>
              <a:cs typeface="Calibri"/>
              <a:sym typeface="Calibri"/>
            </a:endParaRPr>
          </a:p>
        </p:txBody>
      </p:sp>
      <p:sp>
        <p:nvSpPr>
          <p:cNvPr id="108" name="Google Shape;108;p3"/>
          <p:cNvSpPr txBox="1"/>
          <p:nvPr/>
        </p:nvSpPr>
        <p:spPr>
          <a:xfrm>
            <a:off x="461400" y="3020810"/>
            <a:ext cx="11269200" cy="2123618"/>
          </a:xfrm>
          <a:prstGeom prst="rect">
            <a:avLst/>
          </a:prstGeom>
          <a:noFill/>
          <a:ln>
            <a:noFill/>
          </a:ln>
        </p:spPr>
        <p:txBody>
          <a:bodyPr spcFirstLastPara="1" wrap="square" lIns="91425" tIns="45700" rIns="91425" bIns="45700" anchor="t" anchorCtr="0">
            <a:spAutoFit/>
          </a:bodyPr>
          <a:lstStyle/>
          <a:p>
            <a:pPr algn="ctr"/>
            <a:r>
              <a:rPr lang="en-US" sz="6600" b="1" dirty="0">
                <a:solidFill>
                  <a:schemeClr val="dk1"/>
                </a:solidFill>
                <a:latin typeface="Century Gothic"/>
                <a:ea typeface="Century Gothic"/>
                <a:cs typeface="Century Gothic"/>
                <a:sym typeface="Century Gothic"/>
              </a:rPr>
              <a:t>Theory of Pulse Heat</a:t>
            </a:r>
            <a:br>
              <a:rPr lang="en-US" sz="6600" b="1" dirty="0">
                <a:solidFill>
                  <a:schemeClr val="dk1"/>
                </a:solidFill>
                <a:latin typeface="Century Gothic"/>
                <a:ea typeface="Century Gothic"/>
                <a:cs typeface="Century Gothic"/>
                <a:sym typeface="Century Gothic"/>
              </a:rPr>
            </a:br>
            <a:r>
              <a:rPr lang="en-US" sz="6600" b="1" dirty="0">
                <a:solidFill>
                  <a:schemeClr val="dk1"/>
                </a:solidFill>
                <a:latin typeface="Century Gothic"/>
                <a:ea typeface="Century Gothic"/>
                <a:cs typeface="Century Gothic"/>
                <a:sym typeface="Century Gothic"/>
              </a:rPr>
              <a:t>Basic Operation</a:t>
            </a:r>
            <a:endParaRPr sz="3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8162031E-D58D-853C-2097-1A48BB4AC3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850" y="3575496"/>
            <a:ext cx="6960315" cy="3262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Google Shape;107;p3">
            <a:extLst>
              <a:ext uri="{FF2B5EF4-FFF2-40B4-BE49-F238E27FC236}">
                <a16:creationId xmlns:a16="http://schemas.microsoft.com/office/drawing/2014/main" id="{CE45F83F-B166-95B9-B803-6F0395571406}"/>
              </a:ext>
            </a:extLst>
          </p:cNvPr>
          <p:cNvSpPr/>
          <p:nvPr/>
        </p:nvSpPr>
        <p:spPr>
          <a:xfrm rot="10800000" flipH="1">
            <a:off x="0" y="0"/>
            <a:ext cx="9341069" cy="781845"/>
          </a:xfrm>
          <a:prstGeom prst="rect">
            <a:avLst/>
          </a:prstGeom>
          <a:gradFill>
            <a:gsLst>
              <a:gs pos="0">
                <a:srgbClr val="0070C0">
                  <a:alpha val="66666"/>
                </a:srgbClr>
              </a:gs>
              <a:gs pos="100000">
                <a:schemeClr val="lt1"/>
              </a:gs>
            </a:gsLst>
            <a:lin ang="0" scaled="0"/>
          </a:gradFill>
          <a:ln>
            <a:noFill/>
          </a:ln>
        </p:spPr>
        <p:txBody>
          <a:bodyPr spcFirstLastPara="1" wrap="square" lIns="91425" tIns="45700" rIns="91425" bIns="45700" anchor="ctr" anchorCtr="0">
            <a:noAutofit/>
          </a:bodyPr>
          <a:lstStyle/>
          <a:p>
            <a:pPr algn="ctr"/>
            <a:endParaRPr sz="1800">
              <a:solidFill>
                <a:schemeClr val="lt1"/>
              </a:solidFill>
              <a:latin typeface="Calibri"/>
              <a:ea typeface="Calibri"/>
              <a:cs typeface="Calibri"/>
              <a:sym typeface="Calibri"/>
            </a:endParaRPr>
          </a:p>
        </p:txBody>
      </p:sp>
      <p:sp>
        <p:nvSpPr>
          <p:cNvPr id="5" name="Google Shape;96;p2">
            <a:extLst>
              <a:ext uri="{FF2B5EF4-FFF2-40B4-BE49-F238E27FC236}">
                <a16:creationId xmlns:a16="http://schemas.microsoft.com/office/drawing/2014/main" id="{4A75B97E-A486-7C9D-183A-DD3058CA39CA}"/>
              </a:ext>
            </a:extLst>
          </p:cNvPr>
          <p:cNvSpPr txBox="1"/>
          <p:nvPr/>
        </p:nvSpPr>
        <p:spPr>
          <a:xfrm>
            <a:off x="220717" y="96115"/>
            <a:ext cx="9771994" cy="584735"/>
          </a:xfrm>
          <a:prstGeom prst="rect">
            <a:avLst/>
          </a:prstGeom>
          <a:noFill/>
          <a:ln>
            <a:noFill/>
          </a:ln>
        </p:spPr>
        <p:txBody>
          <a:bodyPr spcFirstLastPara="1" wrap="square" lIns="91425" tIns="45700" rIns="91425" bIns="45700" anchor="t" anchorCtr="0">
            <a:spAutoFit/>
          </a:bodyPr>
          <a:lstStyle/>
          <a:p>
            <a:r>
              <a:rPr lang="en-US" sz="3200" b="1" dirty="0">
                <a:solidFill>
                  <a:schemeClr val="dk1"/>
                </a:solidFill>
                <a:latin typeface="Century Gothic"/>
                <a:ea typeface="Century Gothic"/>
                <a:cs typeface="Century Gothic"/>
                <a:sym typeface="Century Gothic"/>
              </a:rPr>
              <a:t>Theory of Pulse Heat</a:t>
            </a:r>
            <a:endParaRPr dirty="0"/>
          </a:p>
        </p:txBody>
      </p:sp>
      <p:sp>
        <p:nvSpPr>
          <p:cNvPr id="6" name="Google Shape;151;p8">
            <a:extLst>
              <a:ext uri="{FF2B5EF4-FFF2-40B4-BE49-F238E27FC236}">
                <a16:creationId xmlns:a16="http://schemas.microsoft.com/office/drawing/2014/main" id="{8886677A-4903-CE56-BDE4-5AE4E7E39943}"/>
              </a:ext>
            </a:extLst>
          </p:cNvPr>
          <p:cNvSpPr txBox="1"/>
          <p:nvPr/>
        </p:nvSpPr>
        <p:spPr>
          <a:xfrm>
            <a:off x="220716" y="942245"/>
            <a:ext cx="11855669" cy="1107955"/>
          </a:xfrm>
          <a:prstGeom prst="rect">
            <a:avLst/>
          </a:prstGeom>
          <a:noFill/>
          <a:ln>
            <a:noFill/>
          </a:ln>
        </p:spPr>
        <p:txBody>
          <a:bodyPr spcFirstLastPara="1" wrap="square" lIns="91425" tIns="45700" rIns="91425" bIns="45700" anchor="t" anchorCtr="0">
            <a:spAutoFit/>
          </a:bodyPr>
          <a:lstStyle/>
          <a:p>
            <a:pPr marL="342900" indent="-342900">
              <a:buFont typeface="Wingdings" panose="05000000000000000000" pitchFamily="2" charset="2"/>
              <a:buChar char="q"/>
            </a:pPr>
            <a:r>
              <a:rPr lang="en-US" sz="2400" b="1" dirty="0">
                <a:solidFill>
                  <a:schemeClr val="tx1"/>
                </a:solidFill>
                <a:latin typeface="Century Gothic"/>
                <a:ea typeface="Century Gothic"/>
                <a:cs typeface="Century Gothic"/>
                <a:sym typeface="Century Gothic"/>
              </a:rPr>
              <a:t>An electric current is passed through a metallic resistive element to heat it using </a:t>
            </a:r>
            <a:r>
              <a:rPr lang="en-US" sz="2400" b="1" dirty="0">
                <a:solidFill>
                  <a:srgbClr val="C00000"/>
                </a:solidFill>
                <a:latin typeface="Century Gothic"/>
                <a:ea typeface="Century Gothic"/>
                <a:cs typeface="Century Gothic"/>
                <a:sym typeface="Century Gothic"/>
              </a:rPr>
              <a:t>Joule heating</a:t>
            </a:r>
            <a:endParaRPr sz="1800" b="1" dirty="0">
              <a:solidFill>
                <a:srgbClr val="C00000"/>
              </a:solidFill>
            </a:endParaRPr>
          </a:p>
          <a:p>
            <a:endParaRPr sz="1800" dirty="0">
              <a:solidFill>
                <a:schemeClr val="tx1"/>
              </a:solidFill>
              <a:latin typeface="Century Gothic"/>
              <a:ea typeface="Century Gothic"/>
              <a:cs typeface="Century Gothic"/>
              <a:sym typeface="Century Gothic"/>
            </a:endParaRPr>
          </a:p>
        </p:txBody>
      </p:sp>
      <p:sp>
        <p:nvSpPr>
          <p:cNvPr id="7" name="Google Shape;151;p8">
            <a:extLst>
              <a:ext uri="{FF2B5EF4-FFF2-40B4-BE49-F238E27FC236}">
                <a16:creationId xmlns:a16="http://schemas.microsoft.com/office/drawing/2014/main" id="{180FE627-BD2A-34DA-AF6E-BF9C578E4A36}"/>
              </a:ext>
            </a:extLst>
          </p:cNvPr>
          <p:cNvSpPr txBox="1"/>
          <p:nvPr/>
        </p:nvSpPr>
        <p:spPr>
          <a:xfrm>
            <a:off x="827850" y="3680911"/>
            <a:ext cx="2010105" cy="369291"/>
          </a:xfrm>
          <a:prstGeom prst="rect">
            <a:avLst/>
          </a:prstGeom>
          <a:solidFill>
            <a:schemeClr val="bg1"/>
          </a:solidFill>
          <a:ln>
            <a:noFill/>
          </a:ln>
        </p:spPr>
        <p:txBody>
          <a:bodyPr spcFirstLastPara="1" wrap="square" lIns="91425" tIns="45700" rIns="91425" bIns="45700" anchor="t" anchorCtr="0">
            <a:spAutoFit/>
          </a:bodyPr>
          <a:lstStyle/>
          <a:p>
            <a:r>
              <a:rPr lang="en-US" sz="1800" dirty="0">
                <a:solidFill>
                  <a:schemeClr val="tx1"/>
                </a:solidFill>
                <a:latin typeface="Century Gothic"/>
                <a:ea typeface="Century Gothic"/>
                <a:cs typeface="Century Gothic"/>
                <a:sym typeface="Century Gothic"/>
              </a:rPr>
              <a:t>Electric Current</a:t>
            </a:r>
            <a:endParaRPr dirty="0">
              <a:solidFill>
                <a:schemeClr val="tx1"/>
              </a:solidFill>
            </a:endParaRPr>
          </a:p>
        </p:txBody>
      </p:sp>
      <p:sp>
        <p:nvSpPr>
          <p:cNvPr id="4" name="Google Shape;151;p8">
            <a:extLst>
              <a:ext uri="{FF2B5EF4-FFF2-40B4-BE49-F238E27FC236}">
                <a16:creationId xmlns:a16="http://schemas.microsoft.com/office/drawing/2014/main" id="{B91C2115-77E9-6915-52CF-D69F53DA9279}"/>
              </a:ext>
            </a:extLst>
          </p:cNvPr>
          <p:cNvSpPr txBox="1"/>
          <p:nvPr/>
        </p:nvSpPr>
        <p:spPr>
          <a:xfrm>
            <a:off x="740975" y="5074680"/>
            <a:ext cx="2010105" cy="369291"/>
          </a:xfrm>
          <a:prstGeom prst="rect">
            <a:avLst/>
          </a:prstGeom>
          <a:solidFill>
            <a:schemeClr val="bg1"/>
          </a:solidFill>
          <a:ln>
            <a:noFill/>
          </a:ln>
        </p:spPr>
        <p:txBody>
          <a:bodyPr spcFirstLastPara="1" wrap="square" lIns="91425" tIns="45700" rIns="91425" bIns="45700" anchor="t" anchorCtr="0">
            <a:spAutoFit/>
          </a:bodyPr>
          <a:lstStyle/>
          <a:p>
            <a:pPr algn="r"/>
            <a:r>
              <a:rPr lang="en-US" sz="1800" dirty="0">
                <a:solidFill>
                  <a:schemeClr val="tx1"/>
                </a:solidFill>
                <a:latin typeface="Century Gothic"/>
                <a:ea typeface="Century Gothic"/>
                <a:cs typeface="Century Gothic"/>
                <a:sym typeface="Century Gothic"/>
              </a:rPr>
              <a:t>Heater Tip</a:t>
            </a:r>
            <a:endParaRPr dirty="0">
              <a:solidFill>
                <a:schemeClr val="tx1"/>
              </a:solidFill>
            </a:endParaRPr>
          </a:p>
        </p:txBody>
      </p:sp>
      <p:sp>
        <p:nvSpPr>
          <p:cNvPr id="8" name="Google Shape;151;p8">
            <a:extLst>
              <a:ext uri="{FF2B5EF4-FFF2-40B4-BE49-F238E27FC236}">
                <a16:creationId xmlns:a16="http://schemas.microsoft.com/office/drawing/2014/main" id="{50535479-61A1-0E71-48F1-0603D5B88736}"/>
              </a:ext>
            </a:extLst>
          </p:cNvPr>
          <p:cNvSpPr txBox="1"/>
          <p:nvPr/>
        </p:nvSpPr>
        <p:spPr>
          <a:xfrm>
            <a:off x="985505" y="5853766"/>
            <a:ext cx="2010105" cy="338514"/>
          </a:xfrm>
          <a:prstGeom prst="rect">
            <a:avLst/>
          </a:prstGeom>
          <a:solidFill>
            <a:schemeClr val="bg1"/>
          </a:solidFill>
          <a:ln>
            <a:noFill/>
          </a:ln>
        </p:spPr>
        <p:txBody>
          <a:bodyPr spcFirstLastPara="1" wrap="square" lIns="91425" tIns="45700" rIns="91425" bIns="45700" anchor="t" anchorCtr="0">
            <a:spAutoFit/>
          </a:bodyPr>
          <a:lstStyle/>
          <a:p>
            <a:pPr algn="r"/>
            <a:r>
              <a:rPr lang="en-US" sz="1600" dirty="0">
                <a:solidFill>
                  <a:schemeClr val="tx1"/>
                </a:solidFill>
                <a:latin typeface="Century Gothic"/>
                <a:ea typeface="Century Gothic"/>
                <a:cs typeface="Century Gothic"/>
                <a:sym typeface="Century Gothic"/>
              </a:rPr>
              <a:t>Solder</a:t>
            </a:r>
            <a:endParaRPr sz="1600" dirty="0">
              <a:solidFill>
                <a:schemeClr val="tx1"/>
              </a:solidFill>
            </a:endParaRPr>
          </a:p>
        </p:txBody>
      </p:sp>
      <p:sp>
        <p:nvSpPr>
          <p:cNvPr id="10" name="Google Shape;151;p8">
            <a:extLst>
              <a:ext uri="{FF2B5EF4-FFF2-40B4-BE49-F238E27FC236}">
                <a16:creationId xmlns:a16="http://schemas.microsoft.com/office/drawing/2014/main" id="{C02902D2-2E04-D937-E818-DC80B82AF834}"/>
              </a:ext>
            </a:extLst>
          </p:cNvPr>
          <p:cNvSpPr txBox="1"/>
          <p:nvPr/>
        </p:nvSpPr>
        <p:spPr>
          <a:xfrm>
            <a:off x="3421113" y="3719988"/>
            <a:ext cx="2010105" cy="461624"/>
          </a:xfrm>
          <a:prstGeom prst="rect">
            <a:avLst/>
          </a:prstGeom>
          <a:solidFill>
            <a:schemeClr val="bg1"/>
          </a:solidFill>
          <a:ln>
            <a:noFill/>
          </a:ln>
        </p:spPr>
        <p:txBody>
          <a:bodyPr spcFirstLastPara="1" wrap="square" lIns="91425" tIns="45700" rIns="91425" bIns="45700" anchor="t" anchorCtr="0">
            <a:spAutoFit/>
          </a:bodyPr>
          <a:lstStyle/>
          <a:p>
            <a:pPr algn="ctr"/>
            <a:r>
              <a:rPr lang="en-US" sz="2400" dirty="0">
                <a:solidFill>
                  <a:srgbClr val="C00000"/>
                </a:solidFill>
                <a:latin typeface="Century Gothic"/>
                <a:ea typeface="Century Gothic"/>
                <a:cs typeface="Century Gothic"/>
                <a:sym typeface="Century Gothic"/>
              </a:rPr>
              <a:t>Pressure</a:t>
            </a:r>
            <a:endParaRPr sz="1800" dirty="0">
              <a:solidFill>
                <a:srgbClr val="C00000"/>
              </a:solidFill>
            </a:endParaRPr>
          </a:p>
        </p:txBody>
      </p:sp>
      <p:sp>
        <p:nvSpPr>
          <p:cNvPr id="11" name="Google Shape;151;p8">
            <a:extLst>
              <a:ext uri="{FF2B5EF4-FFF2-40B4-BE49-F238E27FC236}">
                <a16:creationId xmlns:a16="http://schemas.microsoft.com/office/drawing/2014/main" id="{B103AB03-9765-EBDB-01E4-3AB01D919426}"/>
              </a:ext>
            </a:extLst>
          </p:cNvPr>
          <p:cNvSpPr txBox="1"/>
          <p:nvPr/>
        </p:nvSpPr>
        <p:spPr>
          <a:xfrm>
            <a:off x="6671602" y="4605166"/>
            <a:ext cx="2010105" cy="338514"/>
          </a:xfrm>
          <a:prstGeom prst="rect">
            <a:avLst/>
          </a:prstGeom>
          <a:solidFill>
            <a:schemeClr val="bg1"/>
          </a:solidFill>
          <a:ln>
            <a:noFill/>
          </a:ln>
        </p:spPr>
        <p:txBody>
          <a:bodyPr spcFirstLastPara="1" wrap="square" lIns="91425" tIns="45700" rIns="91425" bIns="45700" anchor="t" anchorCtr="0">
            <a:spAutoFit/>
          </a:bodyPr>
          <a:lstStyle/>
          <a:p>
            <a:r>
              <a:rPr lang="en-US" sz="1600" dirty="0">
                <a:solidFill>
                  <a:schemeClr val="tx1"/>
                </a:solidFill>
                <a:latin typeface="Century Gothic"/>
                <a:ea typeface="Century Gothic"/>
                <a:cs typeface="Century Gothic"/>
                <a:sym typeface="Century Gothic"/>
              </a:rPr>
              <a:t>Thermocouple</a:t>
            </a:r>
            <a:endParaRPr sz="1600" dirty="0">
              <a:solidFill>
                <a:schemeClr val="tx1"/>
              </a:solidFill>
            </a:endParaRPr>
          </a:p>
        </p:txBody>
      </p:sp>
      <p:sp>
        <p:nvSpPr>
          <p:cNvPr id="12" name="Google Shape;151;p8">
            <a:extLst>
              <a:ext uri="{FF2B5EF4-FFF2-40B4-BE49-F238E27FC236}">
                <a16:creationId xmlns:a16="http://schemas.microsoft.com/office/drawing/2014/main" id="{0FB3383C-58EE-9E20-7091-48B21656DA77}"/>
              </a:ext>
            </a:extLst>
          </p:cNvPr>
          <p:cNvSpPr txBox="1"/>
          <p:nvPr/>
        </p:nvSpPr>
        <p:spPr>
          <a:xfrm>
            <a:off x="6910632" y="6412946"/>
            <a:ext cx="2010105" cy="338514"/>
          </a:xfrm>
          <a:prstGeom prst="rect">
            <a:avLst/>
          </a:prstGeom>
          <a:solidFill>
            <a:schemeClr val="bg1"/>
          </a:solidFill>
          <a:ln>
            <a:noFill/>
          </a:ln>
        </p:spPr>
        <p:txBody>
          <a:bodyPr spcFirstLastPara="1" wrap="square" lIns="91425" tIns="45700" rIns="91425" bIns="45700" anchor="t" anchorCtr="0">
            <a:spAutoFit/>
          </a:bodyPr>
          <a:lstStyle/>
          <a:p>
            <a:r>
              <a:rPr lang="en-US" sz="1600" dirty="0">
                <a:solidFill>
                  <a:schemeClr val="tx1"/>
                </a:solidFill>
                <a:latin typeface="Century Gothic"/>
                <a:ea typeface="Century Gothic"/>
                <a:cs typeface="Century Gothic"/>
                <a:sym typeface="Century Gothic"/>
              </a:rPr>
              <a:t>Material 2</a:t>
            </a:r>
            <a:endParaRPr sz="1600" dirty="0">
              <a:solidFill>
                <a:schemeClr val="tx1"/>
              </a:solidFill>
            </a:endParaRPr>
          </a:p>
        </p:txBody>
      </p:sp>
      <p:sp>
        <p:nvSpPr>
          <p:cNvPr id="13" name="Google Shape;151;p8">
            <a:extLst>
              <a:ext uri="{FF2B5EF4-FFF2-40B4-BE49-F238E27FC236}">
                <a16:creationId xmlns:a16="http://schemas.microsoft.com/office/drawing/2014/main" id="{D7D8C2BC-A53F-0D3A-6053-177EFCBBEDF0}"/>
              </a:ext>
            </a:extLst>
          </p:cNvPr>
          <p:cNvSpPr txBox="1"/>
          <p:nvPr/>
        </p:nvSpPr>
        <p:spPr>
          <a:xfrm>
            <a:off x="6185498" y="5805973"/>
            <a:ext cx="2010105" cy="338514"/>
          </a:xfrm>
          <a:prstGeom prst="rect">
            <a:avLst/>
          </a:prstGeom>
          <a:solidFill>
            <a:schemeClr val="bg1"/>
          </a:solidFill>
          <a:ln>
            <a:noFill/>
          </a:ln>
        </p:spPr>
        <p:txBody>
          <a:bodyPr spcFirstLastPara="1" wrap="square" lIns="91425" tIns="45700" rIns="91425" bIns="45700" anchor="t" anchorCtr="0">
            <a:spAutoFit/>
          </a:bodyPr>
          <a:lstStyle/>
          <a:p>
            <a:r>
              <a:rPr lang="en-US" sz="1600" dirty="0">
                <a:solidFill>
                  <a:schemeClr val="tx1"/>
                </a:solidFill>
                <a:latin typeface="Century Gothic"/>
                <a:ea typeface="Century Gothic"/>
                <a:cs typeface="Century Gothic"/>
                <a:sym typeface="Century Gothic"/>
              </a:rPr>
              <a:t>Material 1</a:t>
            </a:r>
            <a:endParaRPr sz="1600" dirty="0">
              <a:solidFill>
                <a:schemeClr val="tx1"/>
              </a:solidFill>
            </a:endParaRPr>
          </a:p>
        </p:txBody>
      </p:sp>
      <p:sp>
        <p:nvSpPr>
          <p:cNvPr id="14" name="Google Shape;151;p8">
            <a:extLst>
              <a:ext uri="{FF2B5EF4-FFF2-40B4-BE49-F238E27FC236}">
                <a16:creationId xmlns:a16="http://schemas.microsoft.com/office/drawing/2014/main" id="{3999E275-892D-8082-DCCB-7B2AA435D904}"/>
              </a:ext>
            </a:extLst>
          </p:cNvPr>
          <p:cNvSpPr txBox="1"/>
          <p:nvPr/>
        </p:nvSpPr>
        <p:spPr>
          <a:xfrm>
            <a:off x="6148550" y="3657873"/>
            <a:ext cx="2010105" cy="369291"/>
          </a:xfrm>
          <a:prstGeom prst="rect">
            <a:avLst/>
          </a:prstGeom>
          <a:solidFill>
            <a:schemeClr val="bg1"/>
          </a:solidFill>
          <a:ln>
            <a:noFill/>
          </a:ln>
        </p:spPr>
        <p:txBody>
          <a:bodyPr spcFirstLastPara="1" wrap="square" lIns="91425" tIns="45700" rIns="91425" bIns="45700" anchor="t" anchorCtr="0">
            <a:spAutoFit/>
          </a:bodyPr>
          <a:lstStyle/>
          <a:p>
            <a:r>
              <a:rPr lang="en-US" sz="1800" dirty="0">
                <a:solidFill>
                  <a:schemeClr val="tx1"/>
                </a:solidFill>
                <a:latin typeface="Century Gothic"/>
                <a:ea typeface="Century Gothic"/>
                <a:cs typeface="Century Gothic"/>
                <a:sym typeface="Century Gothic"/>
              </a:rPr>
              <a:t>Electric Current</a:t>
            </a:r>
            <a:endParaRPr dirty="0">
              <a:solidFill>
                <a:schemeClr val="tx1"/>
              </a:solidFill>
            </a:endParaRPr>
          </a:p>
        </p:txBody>
      </p:sp>
      <p:pic>
        <p:nvPicPr>
          <p:cNvPr id="15" name="図 6">
            <a:extLst>
              <a:ext uri="{FF2B5EF4-FFF2-40B4-BE49-F238E27FC236}">
                <a16:creationId xmlns:a16="http://schemas.microsoft.com/office/drawing/2014/main" id="{2B20D0EB-79AB-0694-8C60-4CE5BDC4CB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36017" y="1545193"/>
            <a:ext cx="2010104" cy="2640726"/>
          </a:xfrm>
          <a:prstGeom prst="rect">
            <a:avLst/>
          </a:prstGeom>
        </p:spPr>
      </p:pic>
      <p:pic>
        <p:nvPicPr>
          <p:cNvPr id="16" name="図 7">
            <a:extLst>
              <a:ext uri="{FF2B5EF4-FFF2-40B4-BE49-F238E27FC236}">
                <a16:creationId xmlns:a16="http://schemas.microsoft.com/office/drawing/2014/main" id="{548EB877-2B96-3301-CF79-6D51BE390F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78057" y="4329229"/>
            <a:ext cx="2010103" cy="2283175"/>
          </a:xfrm>
          <a:prstGeom prst="rect">
            <a:avLst/>
          </a:prstGeom>
        </p:spPr>
      </p:pic>
      <p:sp>
        <p:nvSpPr>
          <p:cNvPr id="17" name="Google Shape;151;p8">
            <a:extLst>
              <a:ext uri="{FF2B5EF4-FFF2-40B4-BE49-F238E27FC236}">
                <a16:creationId xmlns:a16="http://schemas.microsoft.com/office/drawing/2014/main" id="{B3677CA7-3C06-E8AD-57BF-459A88584DAF}"/>
              </a:ext>
            </a:extLst>
          </p:cNvPr>
          <p:cNvSpPr txBox="1"/>
          <p:nvPr/>
        </p:nvSpPr>
        <p:spPr>
          <a:xfrm>
            <a:off x="1056371" y="2756846"/>
            <a:ext cx="5357488" cy="461624"/>
          </a:xfrm>
          <a:prstGeom prst="rect">
            <a:avLst/>
          </a:prstGeom>
          <a:solidFill>
            <a:schemeClr val="bg1"/>
          </a:solidFill>
          <a:ln>
            <a:noFill/>
          </a:ln>
        </p:spPr>
        <p:txBody>
          <a:bodyPr spcFirstLastPara="1" wrap="square" lIns="91425" tIns="45700" rIns="91425" bIns="45700" anchor="t" anchorCtr="0">
            <a:spAutoFit/>
          </a:bodyPr>
          <a:lstStyle/>
          <a:p>
            <a:r>
              <a:rPr lang="en-US" sz="2400" dirty="0">
                <a:solidFill>
                  <a:schemeClr val="tx1"/>
                </a:solidFill>
                <a:latin typeface="Century Gothic"/>
                <a:ea typeface="Century Gothic"/>
                <a:cs typeface="Century Gothic"/>
                <a:sym typeface="Century Gothic"/>
              </a:rPr>
              <a:t>Familiar Joule heating…</a:t>
            </a:r>
            <a:endParaRPr sz="1800" dirty="0">
              <a:solidFill>
                <a:schemeClr val="tx1"/>
              </a:solidFill>
            </a:endParaRPr>
          </a:p>
        </p:txBody>
      </p:sp>
      <p:sp>
        <p:nvSpPr>
          <p:cNvPr id="18" name="Google Shape;151;p8">
            <a:extLst>
              <a:ext uri="{FF2B5EF4-FFF2-40B4-BE49-F238E27FC236}">
                <a16:creationId xmlns:a16="http://schemas.microsoft.com/office/drawing/2014/main" id="{2C20718D-1D69-583F-61A5-3EC5B060DC04}"/>
              </a:ext>
            </a:extLst>
          </p:cNvPr>
          <p:cNvSpPr txBox="1"/>
          <p:nvPr/>
        </p:nvSpPr>
        <p:spPr>
          <a:xfrm>
            <a:off x="10142316" y="2653148"/>
            <a:ext cx="2010105" cy="646290"/>
          </a:xfrm>
          <a:prstGeom prst="rect">
            <a:avLst/>
          </a:prstGeom>
          <a:solidFill>
            <a:schemeClr val="bg1"/>
          </a:solidFill>
          <a:ln>
            <a:noFill/>
          </a:ln>
        </p:spPr>
        <p:txBody>
          <a:bodyPr spcFirstLastPara="1" wrap="square" lIns="91425" tIns="45700" rIns="91425" bIns="45700" anchor="t" anchorCtr="0">
            <a:spAutoFit/>
          </a:bodyPr>
          <a:lstStyle/>
          <a:p>
            <a:r>
              <a:rPr lang="en-US" sz="1800" dirty="0">
                <a:solidFill>
                  <a:schemeClr val="tx1"/>
                </a:solidFill>
                <a:latin typeface="Century Gothic"/>
                <a:ea typeface="Century Gothic"/>
                <a:cs typeface="Century Gothic"/>
                <a:sym typeface="Century Gothic"/>
              </a:rPr>
              <a:t>Filament generates heat</a:t>
            </a:r>
            <a:endParaRPr dirty="0">
              <a:solidFill>
                <a:schemeClr val="tx1"/>
              </a:solidFill>
            </a:endParaRPr>
          </a:p>
        </p:txBody>
      </p:sp>
      <p:sp>
        <p:nvSpPr>
          <p:cNvPr id="19" name="Google Shape;151;p8">
            <a:extLst>
              <a:ext uri="{FF2B5EF4-FFF2-40B4-BE49-F238E27FC236}">
                <a16:creationId xmlns:a16="http://schemas.microsoft.com/office/drawing/2014/main" id="{B03832F0-3CDB-FF14-FF4E-6F09F46EC2F5}"/>
              </a:ext>
            </a:extLst>
          </p:cNvPr>
          <p:cNvSpPr txBox="1"/>
          <p:nvPr/>
        </p:nvSpPr>
        <p:spPr>
          <a:xfrm>
            <a:off x="10142316" y="5344328"/>
            <a:ext cx="2010105" cy="923289"/>
          </a:xfrm>
          <a:prstGeom prst="rect">
            <a:avLst/>
          </a:prstGeom>
          <a:solidFill>
            <a:schemeClr val="bg1"/>
          </a:solidFill>
          <a:ln>
            <a:noFill/>
          </a:ln>
        </p:spPr>
        <p:txBody>
          <a:bodyPr spcFirstLastPara="1" wrap="square" lIns="91425" tIns="45700" rIns="91425" bIns="45700" anchor="t" anchorCtr="0">
            <a:spAutoFit/>
          </a:bodyPr>
          <a:lstStyle/>
          <a:p>
            <a:r>
              <a:rPr lang="en-US" sz="1800" dirty="0">
                <a:solidFill>
                  <a:schemeClr val="tx1"/>
                </a:solidFill>
                <a:latin typeface="Century Gothic"/>
                <a:ea typeface="Century Gothic"/>
                <a:cs typeface="Century Gothic"/>
                <a:sym typeface="Century Gothic"/>
              </a:rPr>
              <a:t>Electric heating wire generates heat</a:t>
            </a:r>
            <a:endParaRPr dirty="0">
              <a:solidFill>
                <a:schemeClr val="tx1"/>
              </a:solidFill>
            </a:endParaRPr>
          </a:p>
        </p:txBody>
      </p:sp>
      <p:sp>
        <p:nvSpPr>
          <p:cNvPr id="20" name="テキスト ボックス 11">
            <a:extLst>
              <a:ext uri="{FF2B5EF4-FFF2-40B4-BE49-F238E27FC236}">
                <a16:creationId xmlns:a16="http://schemas.microsoft.com/office/drawing/2014/main" id="{9C3A4F3F-1DE6-F4BB-EEF9-79CDC325E464}"/>
              </a:ext>
            </a:extLst>
          </p:cNvPr>
          <p:cNvSpPr txBox="1"/>
          <p:nvPr/>
        </p:nvSpPr>
        <p:spPr>
          <a:xfrm>
            <a:off x="1284051" y="7047024"/>
            <a:ext cx="9802894" cy="461665"/>
          </a:xfrm>
          <a:prstGeom prst="rect">
            <a:avLst/>
          </a:prstGeom>
          <a:noFill/>
        </p:spPr>
        <p:txBody>
          <a:bodyPr wrap="square" rtlCol="0">
            <a:spAutoFit/>
          </a:bodyPr>
          <a:lstStyle/>
          <a:p>
            <a:r>
              <a:rPr lang="en-US" altLang="ja-JP" sz="2400" b="1" dirty="0">
                <a:latin typeface="Century Gothic" panose="020B0502020202020204" pitchFamily="34" charset="0"/>
                <a:ea typeface="Meiryo UI" panose="020B0604030504040204" pitchFamily="50" charset="-128"/>
              </a:rPr>
              <a:t>Pulse Heat uses that heat to warm up the object </a:t>
            </a:r>
            <a:r>
              <a:rPr lang="en-US" altLang="ja-JP" sz="2400" b="1" dirty="0">
                <a:solidFill>
                  <a:srgbClr val="FF0000"/>
                </a:solidFill>
                <a:latin typeface="Century Gothic" panose="020B0502020202020204" pitchFamily="34" charset="0"/>
                <a:ea typeface="Meiryo UI" panose="020B0604030504040204" pitchFamily="50" charset="-128"/>
              </a:rPr>
              <a:t>material (work)</a:t>
            </a:r>
            <a:endParaRPr lang="ja-JP" altLang="en-US" sz="2400" b="1" dirty="0">
              <a:latin typeface="Century Gothic" panose="020B0502020202020204" pitchFamily="34" charset="0"/>
              <a:ea typeface="Meiryo UI" panose="020B0604030504040204" pitchFamily="50" charset="-128"/>
            </a:endParaRPr>
          </a:p>
        </p:txBody>
      </p:sp>
    </p:spTree>
    <p:extLst>
      <p:ext uri="{BB962C8B-B14F-4D97-AF65-F5344CB8AC3E}">
        <p14:creationId xmlns:p14="http://schemas.microsoft.com/office/powerpoint/2010/main" val="2590719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07;p3">
            <a:extLst>
              <a:ext uri="{FF2B5EF4-FFF2-40B4-BE49-F238E27FC236}">
                <a16:creationId xmlns:a16="http://schemas.microsoft.com/office/drawing/2014/main" id="{CE45F83F-B166-95B9-B803-6F0395571406}"/>
              </a:ext>
            </a:extLst>
          </p:cNvPr>
          <p:cNvSpPr/>
          <p:nvPr/>
        </p:nvSpPr>
        <p:spPr>
          <a:xfrm rot="10800000" flipH="1">
            <a:off x="0" y="0"/>
            <a:ext cx="9341069" cy="781845"/>
          </a:xfrm>
          <a:prstGeom prst="rect">
            <a:avLst/>
          </a:prstGeom>
          <a:gradFill>
            <a:gsLst>
              <a:gs pos="0">
                <a:srgbClr val="0070C0">
                  <a:alpha val="66666"/>
                </a:srgbClr>
              </a:gs>
              <a:gs pos="100000">
                <a:schemeClr val="lt1"/>
              </a:gs>
            </a:gsLst>
            <a:lin ang="0" scaled="0"/>
          </a:gradFill>
          <a:ln>
            <a:noFill/>
          </a:ln>
        </p:spPr>
        <p:txBody>
          <a:bodyPr spcFirstLastPara="1" wrap="square" lIns="91425" tIns="45700" rIns="91425" bIns="45700" anchor="ctr" anchorCtr="0">
            <a:noAutofit/>
          </a:bodyPr>
          <a:lstStyle/>
          <a:p>
            <a:pPr algn="ctr"/>
            <a:endParaRPr sz="1800">
              <a:solidFill>
                <a:schemeClr val="lt1"/>
              </a:solidFill>
              <a:latin typeface="Calibri"/>
              <a:ea typeface="Calibri"/>
              <a:cs typeface="Calibri"/>
              <a:sym typeface="Calibri"/>
            </a:endParaRPr>
          </a:p>
        </p:txBody>
      </p:sp>
      <p:sp>
        <p:nvSpPr>
          <p:cNvPr id="5" name="Google Shape;96;p2">
            <a:extLst>
              <a:ext uri="{FF2B5EF4-FFF2-40B4-BE49-F238E27FC236}">
                <a16:creationId xmlns:a16="http://schemas.microsoft.com/office/drawing/2014/main" id="{4A75B97E-A486-7C9D-183A-DD3058CA39CA}"/>
              </a:ext>
            </a:extLst>
          </p:cNvPr>
          <p:cNvSpPr txBox="1"/>
          <p:nvPr/>
        </p:nvSpPr>
        <p:spPr>
          <a:xfrm>
            <a:off x="220717" y="96115"/>
            <a:ext cx="9771994" cy="584735"/>
          </a:xfrm>
          <a:prstGeom prst="rect">
            <a:avLst/>
          </a:prstGeom>
          <a:noFill/>
          <a:ln>
            <a:noFill/>
          </a:ln>
        </p:spPr>
        <p:txBody>
          <a:bodyPr spcFirstLastPara="1" wrap="square" lIns="91425" tIns="45700" rIns="91425" bIns="45700" anchor="t" anchorCtr="0">
            <a:spAutoFit/>
          </a:bodyPr>
          <a:lstStyle/>
          <a:p>
            <a:r>
              <a:rPr lang="en-US" sz="3200" b="1" dirty="0">
                <a:solidFill>
                  <a:schemeClr val="dk1"/>
                </a:solidFill>
                <a:latin typeface="Century Gothic"/>
                <a:ea typeface="Century Gothic"/>
                <a:cs typeface="Century Gothic"/>
                <a:sym typeface="Century Gothic"/>
              </a:rPr>
              <a:t>Application of Pulse Heat</a:t>
            </a:r>
            <a:endParaRPr dirty="0"/>
          </a:p>
        </p:txBody>
      </p:sp>
      <p:pic>
        <p:nvPicPr>
          <p:cNvPr id="4" name="図 33" descr="テーブルの上に置かれたフォーク&#10;&#10;中程度の精度で自動的に生成された説明">
            <a:extLst>
              <a:ext uri="{FF2B5EF4-FFF2-40B4-BE49-F238E27FC236}">
                <a16:creationId xmlns:a16="http://schemas.microsoft.com/office/drawing/2014/main" id="{0D6960D1-FDE6-BBC7-7705-6299A21FFE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16147" y="1103744"/>
            <a:ext cx="2615739" cy="1961804"/>
          </a:xfrm>
          <a:prstGeom prst="rect">
            <a:avLst/>
          </a:prstGeom>
        </p:spPr>
      </p:pic>
      <p:pic>
        <p:nvPicPr>
          <p:cNvPr id="8" name="図 39" descr="文字の書かれた紙&#10;&#10;中程度の精度で自動的に生成された説明">
            <a:extLst>
              <a:ext uri="{FF2B5EF4-FFF2-40B4-BE49-F238E27FC236}">
                <a16:creationId xmlns:a16="http://schemas.microsoft.com/office/drawing/2014/main" id="{85FBD4FC-2C82-1452-25EE-E32A09BDC0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0404" y="1103743"/>
            <a:ext cx="2559477" cy="1919607"/>
          </a:xfrm>
          <a:prstGeom prst="rect">
            <a:avLst/>
          </a:prstGeom>
        </p:spPr>
      </p:pic>
      <p:pic>
        <p:nvPicPr>
          <p:cNvPr id="9" name="図 43" descr="テーブル, 時計, ブルー が含まれている画像&#10;&#10;自動的に生成された説明">
            <a:extLst>
              <a:ext uri="{FF2B5EF4-FFF2-40B4-BE49-F238E27FC236}">
                <a16:creationId xmlns:a16="http://schemas.microsoft.com/office/drawing/2014/main" id="{271AF7DF-0F9F-7263-D577-55A1E439B4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93162" y="3316317"/>
            <a:ext cx="2482356" cy="1873476"/>
          </a:xfrm>
          <a:prstGeom prst="rect">
            <a:avLst/>
          </a:prstGeom>
        </p:spPr>
      </p:pic>
      <p:pic>
        <p:nvPicPr>
          <p:cNvPr id="10" name="図 22">
            <a:extLst>
              <a:ext uri="{FF2B5EF4-FFF2-40B4-BE49-F238E27FC236}">
                <a16:creationId xmlns:a16="http://schemas.microsoft.com/office/drawing/2014/main" id="{87403FE5-950C-7BAB-808F-AEBE375CE86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75861" y="5482758"/>
            <a:ext cx="2497966" cy="1873475"/>
          </a:xfrm>
          <a:prstGeom prst="rect">
            <a:avLst/>
          </a:prstGeom>
        </p:spPr>
      </p:pic>
      <p:pic>
        <p:nvPicPr>
          <p:cNvPr id="11" name="図 25">
            <a:extLst>
              <a:ext uri="{FF2B5EF4-FFF2-40B4-BE49-F238E27FC236}">
                <a16:creationId xmlns:a16="http://schemas.microsoft.com/office/drawing/2014/main" id="{09E6CC40-FF1A-EF9E-CD04-0B0D7F2E27E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72725" y="5482759"/>
            <a:ext cx="2517438" cy="1873476"/>
          </a:xfrm>
          <a:prstGeom prst="rect">
            <a:avLst/>
          </a:prstGeom>
        </p:spPr>
      </p:pic>
      <p:pic>
        <p:nvPicPr>
          <p:cNvPr id="12" name="図 19">
            <a:extLst>
              <a:ext uri="{FF2B5EF4-FFF2-40B4-BE49-F238E27FC236}">
                <a16:creationId xmlns:a16="http://schemas.microsoft.com/office/drawing/2014/main" id="{9FF30565-F839-69D5-58D4-01A651CC3C3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51734" y="3358514"/>
            <a:ext cx="4475258" cy="1440533"/>
          </a:xfrm>
          <a:prstGeom prst="rect">
            <a:avLst/>
          </a:prstGeom>
        </p:spPr>
      </p:pic>
      <p:sp>
        <p:nvSpPr>
          <p:cNvPr id="13" name="テキスト ボックス 1">
            <a:extLst>
              <a:ext uri="{FF2B5EF4-FFF2-40B4-BE49-F238E27FC236}">
                <a16:creationId xmlns:a16="http://schemas.microsoft.com/office/drawing/2014/main" id="{125FE68E-DAE1-B294-3385-CD18110FCFAB}"/>
              </a:ext>
            </a:extLst>
          </p:cNvPr>
          <p:cNvSpPr txBox="1"/>
          <p:nvPr/>
        </p:nvSpPr>
        <p:spPr>
          <a:xfrm>
            <a:off x="1022119" y="1369705"/>
            <a:ext cx="2093686" cy="461665"/>
          </a:xfrm>
          <a:prstGeom prst="rect">
            <a:avLst/>
          </a:prstGeom>
          <a:noFill/>
        </p:spPr>
        <p:txBody>
          <a:bodyPr wrap="square" rtlCol="0">
            <a:spAutoFit/>
          </a:bodyPr>
          <a:lstStyle/>
          <a:p>
            <a:r>
              <a:rPr lang="en-US" altLang="ja-JP" sz="2400" b="1" dirty="0">
                <a:latin typeface="Century Gothic" panose="020B0502020202020204" pitchFamily="34" charset="0"/>
                <a:ea typeface="Meiryo UI" panose="020B0604030504040204" pitchFamily="50" charset="-128"/>
              </a:rPr>
              <a:t>Soldering</a:t>
            </a:r>
            <a:endParaRPr lang="ja-JP" altLang="en-US" sz="2400" b="1" dirty="0">
              <a:latin typeface="Century Gothic" panose="020B0502020202020204" pitchFamily="34" charset="0"/>
              <a:ea typeface="Meiryo UI" panose="020B0604030504040204" pitchFamily="50" charset="-128"/>
            </a:endParaRPr>
          </a:p>
        </p:txBody>
      </p:sp>
      <p:sp>
        <p:nvSpPr>
          <p:cNvPr id="14" name="テキスト ボックス 2">
            <a:extLst>
              <a:ext uri="{FF2B5EF4-FFF2-40B4-BE49-F238E27FC236}">
                <a16:creationId xmlns:a16="http://schemas.microsoft.com/office/drawing/2014/main" id="{021F8450-28E0-1991-C55B-FFC81BDCC4CD}"/>
              </a:ext>
            </a:extLst>
          </p:cNvPr>
          <p:cNvSpPr txBox="1"/>
          <p:nvPr/>
        </p:nvSpPr>
        <p:spPr>
          <a:xfrm>
            <a:off x="1017880" y="3555923"/>
            <a:ext cx="2300513" cy="461665"/>
          </a:xfrm>
          <a:prstGeom prst="rect">
            <a:avLst/>
          </a:prstGeom>
          <a:noFill/>
        </p:spPr>
        <p:txBody>
          <a:bodyPr wrap="square" rtlCol="0">
            <a:spAutoFit/>
          </a:bodyPr>
          <a:lstStyle/>
          <a:p>
            <a:r>
              <a:rPr lang="en-US" altLang="ja-JP" sz="2400" b="1" dirty="0">
                <a:latin typeface="Century Gothic" panose="020B0502020202020204" pitchFamily="34" charset="0"/>
                <a:ea typeface="Meiryo UI" panose="020B0604030504040204" pitchFamily="50" charset="-128"/>
              </a:rPr>
              <a:t>Resin Fusing</a:t>
            </a:r>
            <a:endParaRPr lang="ja-JP" altLang="en-US" sz="2400" b="1" dirty="0">
              <a:latin typeface="Century Gothic" panose="020B0502020202020204" pitchFamily="34" charset="0"/>
              <a:ea typeface="Meiryo UI" panose="020B0604030504040204" pitchFamily="50" charset="-128"/>
            </a:endParaRPr>
          </a:p>
        </p:txBody>
      </p:sp>
      <p:sp>
        <p:nvSpPr>
          <p:cNvPr id="15" name="テキスト ボックス 14">
            <a:extLst>
              <a:ext uri="{FF2B5EF4-FFF2-40B4-BE49-F238E27FC236}">
                <a16:creationId xmlns:a16="http://schemas.microsoft.com/office/drawing/2014/main" id="{D43D0CC0-E396-E633-8E91-45D60E581B25}"/>
              </a:ext>
            </a:extLst>
          </p:cNvPr>
          <p:cNvSpPr txBox="1"/>
          <p:nvPr/>
        </p:nvSpPr>
        <p:spPr>
          <a:xfrm>
            <a:off x="1022119" y="5769104"/>
            <a:ext cx="5073881" cy="461665"/>
          </a:xfrm>
          <a:prstGeom prst="rect">
            <a:avLst/>
          </a:prstGeom>
          <a:noFill/>
        </p:spPr>
        <p:txBody>
          <a:bodyPr wrap="square" rtlCol="0">
            <a:spAutoFit/>
          </a:bodyPr>
          <a:lstStyle/>
          <a:p>
            <a:r>
              <a:rPr lang="en-US" altLang="ja-JP" sz="2400" b="1" dirty="0">
                <a:latin typeface="Century Gothic" panose="020B0502020202020204" pitchFamily="34" charset="0"/>
                <a:ea typeface="Meiryo UI" panose="020B0604030504040204" pitchFamily="50" charset="-128"/>
              </a:rPr>
              <a:t>Thermo-compression Bonding</a:t>
            </a:r>
            <a:endParaRPr lang="ja-JP" altLang="en-US" sz="2400" b="1" dirty="0">
              <a:latin typeface="Century Gothic" panose="020B0502020202020204" pitchFamily="34" charset="0"/>
              <a:ea typeface="Meiryo UI" panose="020B0604030504040204" pitchFamily="50" charset="-128"/>
            </a:endParaRPr>
          </a:p>
        </p:txBody>
      </p:sp>
      <p:sp>
        <p:nvSpPr>
          <p:cNvPr id="16" name="テキスト ボックス 16">
            <a:extLst>
              <a:ext uri="{FF2B5EF4-FFF2-40B4-BE49-F238E27FC236}">
                <a16:creationId xmlns:a16="http://schemas.microsoft.com/office/drawing/2014/main" id="{F12993B0-6298-E710-D73B-A4A9CA343E85}"/>
              </a:ext>
            </a:extLst>
          </p:cNvPr>
          <p:cNvSpPr txBox="1"/>
          <p:nvPr/>
        </p:nvSpPr>
        <p:spPr>
          <a:xfrm>
            <a:off x="1041555" y="1916739"/>
            <a:ext cx="3332844" cy="923330"/>
          </a:xfrm>
          <a:prstGeom prst="rect">
            <a:avLst/>
          </a:prstGeom>
          <a:noFill/>
        </p:spPr>
        <p:txBody>
          <a:bodyPr wrap="square" rtlCol="0">
            <a:spAutoFit/>
          </a:bodyPr>
          <a:lstStyle/>
          <a:p>
            <a:r>
              <a:rPr lang="en-US" altLang="ja-JP" sz="1800" dirty="0">
                <a:latin typeface="Century Gothic" panose="020B0502020202020204" pitchFamily="34" charset="0"/>
                <a:ea typeface="Meiryo UI" panose="020B0604030504040204" pitchFamily="50" charset="-128"/>
              </a:rPr>
              <a:t>Joining PCB and Cable</a:t>
            </a:r>
          </a:p>
          <a:p>
            <a:r>
              <a:rPr lang="en-US" altLang="ja-JP" sz="1800" dirty="0">
                <a:latin typeface="Century Gothic" panose="020B0502020202020204" pitchFamily="34" charset="0"/>
                <a:ea typeface="Meiryo UI" panose="020B0604030504040204" pitchFamily="50" charset="-128"/>
              </a:rPr>
              <a:t>Joining terminal to terminal</a:t>
            </a:r>
          </a:p>
          <a:p>
            <a:r>
              <a:rPr lang="en-US" altLang="ja-JP" sz="1800" dirty="0">
                <a:latin typeface="Century Gothic" panose="020B0502020202020204" pitchFamily="34" charset="0"/>
                <a:ea typeface="Meiryo UI" panose="020B0604030504040204" pitchFamily="50" charset="-128"/>
              </a:rPr>
              <a:t>Joining between busbars</a:t>
            </a:r>
            <a:endParaRPr lang="ja-JP" altLang="en-US" dirty="0">
              <a:latin typeface="Century Gothic" panose="020B0502020202020204" pitchFamily="34" charset="0"/>
              <a:ea typeface="Meiryo UI" panose="020B0604030504040204" pitchFamily="50" charset="-128"/>
            </a:endParaRPr>
          </a:p>
        </p:txBody>
      </p:sp>
      <p:sp>
        <p:nvSpPr>
          <p:cNvPr id="17" name="テキスト ボックス 17">
            <a:extLst>
              <a:ext uri="{FF2B5EF4-FFF2-40B4-BE49-F238E27FC236}">
                <a16:creationId xmlns:a16="http://schemas.microsoft.com/office/drawing/2014/main" id="{E1067052-1EE4-1800-663F-A6A6454BEFAF}"/>
              </a:ext>
            </a:extLst>
          </p:cNvPr>
          <p:cNvSpPr txBox="1"/>
          <p:nvPr/>
        </p:nvSpPr>
        <p:spPr>
          <a:xfrm>
            <a:off x="1041555" y="3985644"/>
            <a:ext cx="2659850" cy="923330"/>
          </a:xfrm>
          <a:prstGeom prst="rect">
            <a:avLst/>
          </a:prstGeom>
          <a:noFill/>
        </p:spPr>
        <p:txBody>
          <a:bodyPr wrap="square" rtlCol="0">
            <a:spAutoFit/>
          </a:bodyPr>
          <a:lstStyle/>
          <a:p>
            <a:r>
              <a:rPr lang="en-US" altLang="ja-JP" sz="1800" dirty="0">
                <a:latin typeface="Century Gothic" panose="020B0502020202020204" pitchFamily="34" charset="0"/>
                <a:ea typeface="Meiryo UI" panose="020B0604030504040204" pitchFamily="50" charset="-128"/>
              </a:rPr>
              <a:t>Sealing of fixing holes for PCB and components</a:t>
            </a:r>
          </a:p>
        </p:txBody>
      </p:sp>
      <p:sp>
        <p:nvSpPr>
          <p:cNvPr id="18" name="テキスト ボックス 18">
            <a:extLst>
              <a:ext uri="{FF2B5EF4-FFF2-40B4-BE49-F238E27FC236}">
                <a16:creationId xmlns:a16="http://schemas.microsoft.com/office/drawing/2014/main" id="{A446632B-571F-1D93-DB7A-CBE3CF08A08B}"/>
              </a:ext>
            </a:extLst>
          </p:cNvPr>
          <p:cNvSpPr txBox="1"/>
          <p:nvPr/>
        </p:nvSpPr>
        <p:spPr>
          <a:xfrm>
            <a:off x="1049189" y="6197599"/>
            <a:ext cx="4343218" cy="646331"/>
          </a:xfrm>
          <a:prstGeom prst="rect">
            <a:avLst/>
          </a:prstGeom>
          <a:noFill/>
        </p:spPr>
        <p:txBody>
          <a:bodyPr wrap="square" rtlCol="0">
            <a:spAutoFit/>
          </a:bodyPr>
          <a:lstStyle/>
          <a:p>
            <a:r>
              <a:rPr lang="en-US" altLang="ja-JP" sz="1800" dirty="0">
                <a:latin typeface="Century Gothic" panose="020B0502020202020204" pitchFamily="34" charset="0"/>
                <a:ea typeface="Meiryo UI" panose="020B0604030504040204" pitchFamily="50" charset="-128"/>
              </a:rPr>
              <a:t>Compression bonding of terminal connecting film (ACF, etc.)</a:t>
            </a:r>
          </a:p>
        </p:txBody>
      </p:sp>
      <p:sp>
        <p:nvSpPr>
          <p:cNvPr id="19" name="テキスト ボックス 3">
            <a:extLst>
              <a:ext uri="{FF2B5EF4-FFF2-40B4-BE49-F238E27FC236}">
                <a16:creationId xmlns:a16="http://schemas.microsoft.com/office/drawing/2014/main" id="{D96360E6-6A68-243D-6EFA-00D44138841C}"/>
              </a:ext>
            </a:extLst>
          </p:cNvPr>
          <p:cNvSpPr txBox="1"/>
          <p:nvPr/>
        </p:nvSpPr>
        <p:spPr>
          <a:xfrm>
            <a:off x="4459769" y="3358514"/>
            <a:ext cx="1738707" cy="338554"/>
          </a:xfrm>
          <a:prstGeom prst="rect">
            <a:avLst/>
          </a:prstGeom>
          <a:solidFill>
            <a:schemeClr val="bg1"/>
          </a:solidFill>
        </p:spPr>
        <p:txBody>
          <a:bodyPr wrap="square" rtlCol="0">
            <a:spAutoFit/>
          </a:bodyPr>
          <a:lstStyle/>
          <a:p>
            <a:pPr algn="ctr"/>
            <a:r>
              <a:rPr lang="en-US" altLang="ja-JP" sz="1600" dirty="0">
                <a:latin typeface="Century Gothic" panose="020B0502020202020204" pitchFamily="34" charset="0"/>
                <a:ea typeface="Meiryo UI" panose="020B0604030504040204" pitchFamily="50" charset="-128"/>
              </a:rPr>
              <a:t>Heater Tip</a:t>
            </a:r>
            <a:endParaRPr lang="ja-JP" altLang="en-US" sz="1600" dirty="0">
              <a:latin typeface="Century Gothic" panose="020B0502020202020204" pitchFamily="34" charset="0"/>
              <a:ea typeface="Meiryo UI" panose="020B0604030504040204" pitchFamily="50" charset="-128"/>
            </a:endParaRPr>
          </a:p>
        </p:txBody>
      </p:sp>
    </p:spTree>
    <p:extLst>
      <p:ext uri="{BB962C8B-B14F-4D97-AF65-F5344CB8AC3E}">
        <p14:creationId xmlns:p14="http://schemas.microsoft.com/office/powerpoint/2010/main" val="284770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6"/>
          <p:cNvSpPr/>
          <p:nvPr/>
        </p:nvSpPr>
        <p:spPr>
          <a:xfrm flipH="1">
            <a:off x="3009107" y="7088400"/>
            <a:ext cx="9182893" cy="684000"/>
          </a:xfrm>
          <a:prstGeom prst="rtTriangle">
            <a:avLst/>
          </a:prstGeom>
          <a:gradFill>
            <a:gsLst>
              <a:gs pos="0">
                <a:srgbClr val="F5F7FC"/>
              </a:gs>
              <a:gs pos="52999">
                <a:srgbClr val="0070C0"/>
              </a:gs>
              <a:gs pos="83000">
                <a:srgbClr val="0070C0"/>
              </a:gs>
              <a:gs pos="100000">
                <a:srgbClr val="0070C0"/>
              </a:gs>
            </a:gsLst>
            <a:lin ang="10800000" scaled="0"/>
          </a:gradFill>
          <a:ln>
            <a:noFill/>
          </a:ln>
        </p:spPr>
        <p:txBody>
          <a:bodyPr spcFirstLastPara="1" wrap="square" lIns="91425" tIns="45700" rIns="91425" bIns="45700" anchor="ctr" anchorCtr="0">
            <a:noAutofit/>
          </a:bodyPr>
          <a:lstStyle/>
          <a:p>
            <a:pPr algn="ctr"/>
            <a:endParaRPr b="1">
              <a:solidFill>
                <a:srgbClr val="FF0000"/>
              </a:solidFill>
              <a:latin typeface="Calibri"/>
              <a:ea typeface="Calibri"/>
              <a:cs typeface="Calibri"/>
              <a:sym typeface="Calibri"/>
            </a:endParaRPr>
          </a:p>
        </p:txBody>
      </p:sp>
      <p:sp>
        <p:nvSpPr>
          <p:cNvPr id="115" name="Google Shape;115;p6"/>
          <p:cNvSpPr/>
          <p:nvPr/>
        </p:nvSpPr>
        <p:spPr>
          <a:xfrm rot="10800000" flipH="1">
            <a:off x="0" y="0"/>
            <a:ext cx="9341069" cy="781845"/>
          </a:xfrm>
          <a:prstGeom prst="rect">
            <a:avLst/>
          </a:prstGeom>
          <a:gradFill>
            <a:gsLst>
              <a:gs pos="0">
                <a:srgbClr val="0070C0">
                  <a:alpha val="66666"/>
                </a:srgbClr>
              </a:gs>
              <a:gs pos="100000">
                <a:schemeClr val="lt1"/>
              </a:gs>
            </a:gsLst>
            <a:lin ang="0" scaled="0"/>
          </a:gradFill>
          <a:ln>
            <a:noFill/>
          </a:ln>
        </p:spPr>
        <p:txBody>
          <a:bodyPr spcFirstLastPara="1" wrap="square" lIns="91425" tIns="45700" rIns="91425" bIns="45700" anchor="ctr" anchorCtr="0">
            <a:noAutofit/>
          </a:bodyPr>
          <a:lstStyle/>
          <a:p>
            <a:pPr algn="ctr"/>
            <a:endParaRPr sz="1800">
              <a:solidFill>
                <a:schemeClr val="lt1"/>
              </a:solidFill>
              <a:latin typeface="Calibri"/>
              <a:ea typeface="Calibri"/>
              <a:cs typeface="Calibri"/>
              <a:sym typeface="Calibri"/>
            </a:endParaRPr>
          </a:p>
        </p:txBody>
      </p:sp>
      <p:sp>
        <p:nvSpPr>
          <p:cNvPr id="116" name="Google Shape;116;p6"/>
          <p:cNvSpPr txBox="1"/>
          <p:nvPr/>
        </p:nvSpPr>
        <p:spPr>
          <a:xfrm>
            <a:off x="279807" y="98554"/>
            <a:ext cx="5494283" cy="584735"/>
          </a:xfrm>
          <a:prstGeom prst="rect">
            <a:avLst/>
          </a:prstGeom>
          <a:noFill/>
          <a:ln>
            <a:noFill/>
          </a:ln>
        </p:spPr>
        <p:txBody>
          <a:bodyPr spcFirstLastPara="1" wrap="square" lIns="91425" tIns="45700" rIns="91425" bIns="45700" anchor="t" anchorCtr="0">
            <a:spAutoFit/>
          </a:bodyPr>
          <a:lstStyle/>
          <a:p>
            <a:r>
              <a:rPr lang="en-US" sz="3200" b="1" dirty="0">
                <a:solidFill>
                  <a:schemeClr val="dk1"/>
                </a:solidFill>
                <a:latin typeface="Century Gothic"/>
                <a:ea typeface="Century Gothic"/>
                <a:cs typeface="Century Gothic"/>
                <a:sym typeface="Century Gothic"/>
              </a:rPr>
              <a:t>Basic Configuration</a:t>
            </a:r>
            <a:endParaRPr dirty="0"/>
          </a:p>
        </p:txBody>
      </p:sp>
      <p:pic>
        <p:nvPicPr>
          <p:cNvPr id="7" name="図 22" descr="座る, テーブル, 小さい, コンピュータ が含まれている画像&#10;&#10;自動的に生成された説明">
            <a:extLst>
              <a:ext uri="{FF2B5EF4-FFF2-40B4-BE49-F238E27FC236}">
                <a16:creationId xmlns:a16="http://schemas.microsoft.com/office/drawing/2014/main" id="{D5F1C155-980A-1AC1-F87C-FBE5299646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9596" y="1213016"/>
            <a:ext cx="7108638" cy="5456045"/>
          </a:xfrm>
          <a:prstGeom prst="rect">
            <a:avLst/>
          </a:prstGeom>
        </p:spPr>
      </p:pic>
      <p:sp>
        <p:nvSpPr>
          <p:cNvPr id="8" name="角丸四角形 18">
            <a:extLst>
              <a:ext uri="{FF2B5EF4-FFF2-40B4-BE49-F238E27FC236}">
                <a16:creationId xmlns:a16="http://schemas.microsoft.com/office/drawing/2014/main" id="{D9985C42-9C58-64C7-D7F3-997479E5DE56}"/>
              </a:ext>
            </a:extLst>
          </p:cNvPr>
          <p:cNvSpPr/>
          <p:nvPr/>
        </p:nvSpPr>
        <p:spPr>
          <a:xfrm>
            <a:off x="4103262" y="4266429"/>
            <a:ext cx="754325" cy="650780"/>
          </a:xfrm>
          <a:prstGeom prst="round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9" name="角丸四角形吹き出し 23">
            <a:extLst>
              <a:ext uri="{FF2B5EF4-FFF2-40B4-BE49-F238E27FC236}">
                <a16:creationId xmlns:a16="http://schemas.microsoft.com/office/drawing/2014/main" id="{7B378AB5-4244-436B-20C4-3D7E25D603B8}"/>
              </a:ext>
            </a:extLst>
          </p:cNvPr>
          <p:cNvSpPr/>
          <p:nvPr/>
        </p:nvSpPr>
        <p:spPr>
          <a:xfrm>
            <a:off x="152975" y="3941038"/>
            <a:ext cx="2150791" cy="2114111"/>
          </a:xfrm>
          <a:prstGeom prst="wedgeRoundRectCallout">
            <a:avLst>
              <a:gd name="adj1" fmla="val 133302"/>
              <a:gd name="adj2" fmla="val -15509"/>
              <a:gd name="adj3" fmla="val 16667"/>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endParaRPr lang="ja-JP" altLang="en-US"/>
          </a:p>
        </p:txBody>
      </p:sp>
      <p:pic>
        <p:nvPicPr>
          <p:cNvPr id="10" name="図 1">
            <a:extLst>
              <a:ext uri="{FF2B5EF4-FFF2-40B4-BE49-F238E27FC236}">
                <a16:creationId xmlns:a16="http://schemas.microsoft.com/office/drawing/2014/main" id="{3ABB5801-9226-8B77-B4A5-D0B410CF37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9444" y="4340023"/>
            <a:ext cx="1900855" cy="1601056"/>
          </a:xfrm>
          <a:prstGeom prst="rect">
            <a:avLst/>
          </a:prstGeom>
        </p:spPr>
      </p:pic>
      <p:grpSp>
        <p:nvGrpSpPr>
          <p:cNvPr id="11" name="グループ化 17">
            <a:extLst>
              <a:ext uri="{FF2B5EF4-FFF2-40B4-BE49-F238E27FC236}">
                <a16:creationId xmlns:a16="http://schemas.microsoft.com/office/drawing/2014/main" id="{7872BA87-0E99-5508-4D84-ADBD1D2A954A}"/>
              </a:ext>
            </a:extLst>
          </p:cNvPr>
          <p:cNvGrpSpPr/>
          <p:nvPr/>
        </p:nvGrpSpPr>
        <p:grpSpPr>
          <a:xfrm>
            <a:off x="384206" y="3552060"/>
            <a:ext cx="1609101" cy="401112"/>
            <a:chOff x="1618596" y="2855676"/>
            <a:chExt cx="1609102" cy="401113"/>
          </a:xfrm>
        </p:grpSpPr>
        <p:sp>
          <p:nvSpPr>
            <p:cNvPr id="12" name="角丸四角形 20">
              <a:extLst>
                <a:ext uri="{FF2B5EF4-FFF2-40B4-BE49-F238E27FC236}">
                  <a16:creationId xmlns:a16="http://schemas.microsoft.com/office/drawing/2014/main" id="{5896F1DE-F274-2D1D-812B-0C6E5856BD44}"/>
                </a:ext>
              </a:extLst>
            </p:cNvPr>
            <p:cNvSpPr/>
            <p:nvPr/>
          </p:nvSpPr>
          <p:spPr>
            <a:xfrm>
              <a:off x="1618596" y="2855676"/>
              <a:ext cx="1609102" cy="401113"/>
            </a:xfrm>
            <a:prstGeom prst="roundRect">
              <a:avLst/>
            </a:prstGeom>
            <a:solidFill>
              <a:srgbClr val="F9583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テキスト ボックス 19">
              <a:extLst>
                <a:ext uri="{FF2B5EF4-FFF2-40B4-BE49-F238E27FC236}">
                  <a16:creationId xmlns:a16="http://schemas.microsoft.com/office/drawing/2014/main" id="{C156E135-2907-FAC5-48C4-325FC3EB25C6}"/>
                </a:ext>
              </a:extLst>
            </p:cNvPr>
            <p:cNvSpPr txBox="1"/>
            <p:nvPr/>
          </p:nvSpPr>
          <p:spPr>
            <a:xfrm>
              <a:off x="1678509" y="2887457"/>
              <a:ext cx="1499360" cy="369332"/>
            </a:xfrm>
            <a:prstGeom prst="rect">
              <a:avLst/>
            </a:prstGeom>
            <a:noFill/>
          </p:spPr>
          <p:txBody>
            <a:bodyPr wrap="square" rtlCol="0">
              <a:spAutoFit/>
            </a:bodyPr>
            <a:lstStyle/>
            <a:p>
              <a:pPr algn="ctr"/>
              <a:r>
                <a:rPr lang="en-US" altLang="ja-JP" sz="1800" b="1" dirty="0">
                  <a:latin typeface="Century Gothic" panose="020B0502020202020204" pitchFamily="34" charset="0"/>
                  <a:ea typeface="Meiryo UI" panose="020B0604030504040204" pitchFamily="50" charset="-128"/>
                </a:rPr>
                <a:t>Heater Tip</a:t>
              </a:r>
              <a:endParaRPr lang="ja-JP" altLang="en-US" sz="1800" b="1" dirty="0">
                <a:latin typeface="Century Gothic" panose="020B0502020202020204" pitchFamily="34" charset="0"/>
                <a:ea typeface="Meiryo UI" panose="020B0604030504040204" pitchFamily="50" charset="-128"/>
              </a:endParaRPr>
            </a:p>
          </p:txBody>
        </p:sp>
      </p:grpSp>
      <p:sp>
        <p:nvSpPr>
          <p:cNvPr id="14" name="テキスト ボックス 15">
            <a:extLst>
              <a:ext uri="{FF2B5EF4-FFF2-40B4-BE49-F238E27FC236}">
                <a16:creationId xmlns:a16="http://schemas.microsoft.com/office/drawing/2014/main" id="{25B67F0F-5697-C54B-5FC2-CB1F0DFBD35D}"/>
              </a:ext>
            </a:extLst>
          </p:cNvPr>
          <p:cNvSpPr txBox="1"/>
          <p:nvPr/>
        </p:nvSpPr>
        <p:spPr>
          <a:xfrm>
            <a:off x="179852" y="6369449"/>
            <a:ext cx="5694192" cy="1080873"/>
          </a:xfrm>
          <a:prstGeom prst="rect">
            <a:avLst/>
          </a:prstGeom>
          <a:noFill/>
        </p:spPr>
        <p:txBody>
          <a:bodyPr wrap="square" rtlCol="0">
            <a:spAutoFit/>
          </a:bodyPr>
          <a:lstStyle/>
          <a:p>
            <a:pPr marL="457200" indent="-457200">
              <a:lnSpc>
                <a:spcPct val="130000"/>
              </a:lnSpc>
              <a:buFont typeface="Arial" panose="020B0604020202020204" pitchFamily="34" charset="0"/>
              <a:buChar char="•"/>
            </a:pPr>
            <a:r>
              <a:rPr lang="en-US" altLang="ja-JP" sz="2800" b="1" dirty="0">
                <a:latin typeface="Century Gothic" panose="020B0502020202020204" pitchFamily="34" charset="0"/>
                <a:ea typeface="Meiryo UI" panose="020B0604030504040204" pitchFamily="50" charset="-128"/>
              </a:rPr>
              <a:t>Heating element</a:t>
            </a:r>
          </a:p>
          <a:p>
            <a:pPr lvl="5">
              <a:lnSpc>
                <a:spcPct val="130000"/>
              </a:lnSpc>
            </a:pPr>
            <a:r>
              <a:rPr lang="en-US" altLang="ja-JP" sz="2400" b="1" dirty="0">
                <a:latin typeface="Century Gothic" panose="020B0502020202020204" pitchFamily="34" charset="0"/>
                <a:ea typeface="Meiryo UI" panose="020B0604030504040204" pitchFamily="50" charset="-128"/>
              </a:rPr>
              <a:t>      (Sizes to fit the workpiece)</a:t>
            </a:r>
            <a:endParaRPr lang="ja-JP" altLang="en-US" sz="2400" b="1" dirty="0">
              <a:latin typeface="Century Gothic" panose="020B0502020202020204" pitchFamily="34" charset="0"/>
              <a:ea typeface="Meiryo UI" panose="020B0604030504040204" pitchFamily="50" charset="-128"/>
            </a:endParaRPr>
          </a:p>
        </p:txBody>
      </p:sp>
      <p:sp>
        <p:nvSpPr>
          <p:cNvPr id="15" name="テキスト ボックス 7">
            <a:extLst>
              <a:ext uri="{FF2B5EF4-FFF2-40B4-BE49-F238E27FC236}">
                <a16:creationId xmlns:a16="http://schemas.microsoft.com/office/drawing/2014/main" id="{3B7171E0-F27B-24E0-25BD-1765DEDD2355}"/>
              </a:ext>
            </a:extLst>
          </p:cNvPr>
          <p:cNvSpPr txBox="1"/>
          <p:nvPr/>
        </p:nvSpPr>
        <p:spPr>
          <a:xfrm>
            <a:off x="9182893" y="2783119"/>
            <a:ext cx="3186317" cy="1808700"/>
          </a:xfrm>
          <a:prstGeom prst="rect">
            <a:avLst/>
          </a:prstGeom>
          <a:noFill/>
        </p:spPr>
        <p:txBody>
          <a:bodyPr wrap="square" rtlCol="0">
            <a:spAutoFit/>
          </a:bodyPr>
          <a:lstStyle/>
          <a:p>
            <a:pPr marL="342900" indent="-342900">
              <a:lnSpc>
                <a:spcPct val="130000"/>
              </a:lnSpc>
              <a:buFont typeface="Arial" panose="020B0604020202020204" pitchFamily="34" charset="0"/>
              <a:buChar char="•"/>
            </a:pPr>
            <a:r>
              <a:rPr lang="en-US" altLang="ja-JP" sz="2400" b="1" dirty="0">
                <a:latin typeface="Century Gothic" panose="020B0502020202020204" pitchFamily="34" charset="0"/>
                <a:ea typeface="Meiryo UI" panose="020B0604030504040204" pitchFamily="50" charset="-128"/>
              </a:rPr>
              <a:t>Power Supply Controller</a:t>
            </a:r>
            <a:r>
              <a:rPr lang="ja-JP" altLang="en-US" sz="2400" b="1" dirty="0">
                <a:latin typeface="Century Gothic" panose="020B0502020202020204" pitchFamily="34" charset="0"/>
                <a:ea typeface="Meiryo UI" panose="020B0604030504040204" pitchFamily="50" charset="-128"/>
              </a:rPr>
              <a:t> </a:t>
            </a:r>
            <a:endParaRPr lang="en-US" altLang="ja-JP" sz="2400" b="1" dirty="0">
              <a:latin typeface="Century Gothic" panose="020B0502020202020204" pitchFamily="34" charset="0"/>
              <a:ea typeface="Meiryo UI" panose="020B0604030504040204" pitchFamily="50" charset="-128"/>
            </a:endParaRPr>
          </a:p>
          <a:p>
            <a:pPr>
              <a:lnSpc>
                <a:spcPct val="130000"/>
              </a:lnSpc>
            </a:pPr>
            <a:r>
              <a:rPr lang="en-US" altLang="ja-JP" sz="2000" b="1" dirty="0">
                <a:latin typeface="Century Gothic" panose="020B0502020202020204" pitchFamily="34" charset="0"/>
                <a:ea typeface="Meiryo UI" panose="020B0604030504040204" pitchFamily="50" charset="-128"/>
              </a:rPr>
              <a:t>    (Target temperature </a:t>
            </a:r>
          </a:p>
          <a:p>
            <a:pPr>
              <a:lnSpc>
                <a:spcPct val="130000"/>
              </a:lnSpc>
            </a:pPr>
            <a:r>
              <a:rPr lang="en-US" altLang="ja-JP" sz="2000" b="1" dirty="0">
                <a:latin typeface="Century Gothic" panose="020B0502020202020204" pitchFamily="34" charset="0"/>
                <a:ea typeface="Meiryo UI" panose="020B0604030504040204" pitchFamily="50" charset="-128"/>
              </a:rPr>
              <a:t>     Heating time)</a:t>
            </a:r>
            <a:endParaRPr lang="ja-JP" altLang="en-US" sz="2400" b="1" dirty="0">
              <a:latin typeface="Century Gothic" panose="020B0502020202020204" pitchFamily="34" charset="0"/>
              <a:ea typeface="Meiryo UI" panose="020B0604030504040204" pitchFamily="50" charset="-128"/>
            </a:endParaRPr>
          </a:p>
        </p:txBody>
      </p:sp>
      <p:grpSp>
        <p:nvGrpSpPr>
          <p:cNvPr id="16" name="グループ化 9">
            <a:extLst>
              <a:ext uri="{FF2B5EF4-FFF2-40B4-BE49-F238E27FC236}">
                <a16:creationId xmlns:a16="http://schemas.microsoft.com/office/drawing/2014/main" id="{298AAB5F-CDC1-496C-4CBF-C6673B19F65D}"/>
              </a:ext>
            </a:extLst>
          </p:cNvPr>
          <p:cNvGrpSpPr/>
          <p:nvPr/>
        </p:nvGrpSpPr>
        <p:grpSpPr>
          <a:xfrm>
            <a:off x="3897751" y="805406"/>
            <a:ext cx="1079500" cy="404895"/>
            <a:chOff x="3787226" y="1252588"/>
            <a:chExt cx="1079500" cy="635001"/>
          </a:xfrm>
        </p:grpSpPr>
        <p:sp>
          <p:nvSpPr>
            <p:cNvPr id="17" name="角丸四角形 14">
              <a:extLst>
                <a:ext uri="{FF2B5EF4-FFF2-40B4-BE49-F238E27FC236}">
                  <a16:creationId xmlns:a16="http://schemas.microsoft.com/office/drawing/2014/main" id="{6391E6D4-327E-7579-EF8E-BCB507C907D9}"/>
                </a:ext>
              </a:extLst>
            </p:cNvPr>
            <p:cNvSpPr/>
            <p:nvPr/>
          </p:nvSpPr>
          <p:spPr>
            <a:xfrm>
              <a:off x="3787226" y="1252588"/>
              <a:ext cx="1079500" cy="635001"/>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 name="テキスト ボックス 11">
              <a:extLst>
                <a:ext uri="{FF2B5EF4-FFF2-40B4-BE49-F238E27FC236}">
                  <a16:creationId xmlns:a16="http://schemas.microsoft.com/office/drawing/2014/main" id="{16B90BFA-B3BB-65F2-19CC-63535DCA50CA}"/>
                </a:ext>
              </a:extLst>
            </p:cNvPr>
            <p:cNvSpPr txBox="1"/>
            <p:nvPr/>
          </p:nvSpPr>
          <p:spPr>
            <a:xfrm>
              <a:off x="3909273" y="1301293"/>
              <a:ext cx="850349" cy="579227"/>
            </a:xfrm>
            <a:prstGeom prst="rect">
              <a:avLst/>
            </a:prstGeom>
            <a:noFill/>
            <a:ln>
              <a:noFill/>
            </a:ln>
          </p:spPr>
          <p:txBody>
            <a:bodyPr wrap="square" rtlCol="0">
              <a:spAutoFit/>
            </a:bodyPr>
            <a:lstStyle/>
            <a:p>
              <a:r>
                <a:rPr lang="en-US" altLang="ja-JP" sz="1800" b="1" dirty="0">
                  <a:latin typeface="Century Gothic" panose="020B0502020202020204" pitchFamily="34" charset="0"/>
                  <a:ea typeface="Meiryo UI" panose="020B0604030504040204" pitchFamily="50" charset="-128"/>
                </a:rPr>
                <a:t>Head</a:t>
              </a:r>
              <a:endParaRPr lang="ja-JP" altLang="en-US" sz="1800" b="1" dirty="0">
                <a:latin typeface="Century Gothic" panose="020B0502020202020204" pitchFamily="34" charset="0"/>
                <a:ea typeface="Meiryo UI" panose="020B0604030504040204" pitchFamily="50" charset="-128"/>
              </a:endParaRPr>
            </a:p>
          </p:txBody>
        </p:sp>
      </p:grpSp>
      <p:grpSp>
        <p:nvGrpSpPr>
          <p:cNvPr id="19" name="グループ化 4">
            <a:extLst>
              <a:ext uri="{FF2B5EF4-FFF2-40B4-BE49-F238E27FC236}">
                <a16:creationId xmlns:a16="http://schemas.microsoft.com/office/drawing/2014/main" id="{37C79991-7191-B8C6-A9FC-BB834FD09907}"/>
              </a:ext>
            </a:extLst>
          </p:cNvPr>
          <p:cNvGrpSpPr/>
          <p:nvPr/>
        </p:nvGrpSpPr>
        <p:grpSpPr>
          <a:xfrm>
            <a:off x="6284302" y="1520355"/>
            <a:ext cx="2632502" cy="461661"/>
            <a:chOff x="9364981" y="1498373"/>
            <a:chExt cx="2509312" cy="635001"/>
          </a:xfrm>
        </p:grpSpPr>
        <p:sp>
          <p:nvSpPr>
            <p:cNvPr id="20" name="角丸四角形 9">
              <a:extLst>
                <a:ext uri="{FF2B5EF4-FFF2-40B4-BE49-F238E27FC236}">
                  <a16:creationId xmlns:a16="http://schemas.microsoft.com/office/drawing/2014/main" id="{1CDB602F-5AD6-AF8A-2934-CB5F48C7B528}"/>
                </a:ext>
              </a:extLst>
            </p:cNvPr>
            <p:cNvSpPr/>
            <p:nvPr/>
          </p:nvSpPr>
          <p:spPr>
            <a:xfrm>
              <a:off x="9364981" y="1498373"/>
              <a:ext cx="2509312" cy="635001"/>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1" name="テキスト ボックス 6">
              <a:extLst>
                <a:ext uri="{FF2B5EF4-FFF2-40B4-BE49-F238E27FC236}">
                  <a16:creationId xmlns:a16="http://schemas.microsoft.com/office/drawing/2014/main" id="{793EA8DD-E11F-C04F-1DD3-81DE1D0E258B}"/>
                </a:ext>
              </a:extLst>
            </p:cNvPr>
            <p:cNvSpPr txBox="1"/>
            <p:nvPr/>
          </p:nvSpPr>
          <p:spPr>
            <a:xfrm>
              <a:off x="9373001" y="1512148"/>
              <a:ext cx="2397718" cy="508005"/>
            </a:xfrm>
            <a:prstGeom prst="rect">
              <a:avLst/>
            </a:prstGeom>
            <a:noFill/>
            <a:ln>
              <a:noFill/>
            </a:ln>
          </p:spPr>
          <p:txBody>
            <a:bodyPr wrap="square" rtlCol="0">
              <a:spAutoFit/>
            </a:bodyPr>
            <a:lstStyle/>
            <a:p>
              <a:pPr algn="ctr"/>
              <a:r>
                <a:rPr lang="en-US" altLang="ja-JP" sz="1800" b="1" dirty="0">
                  <a:latin typeface="Century Gothic" panose="020B0502020202020204" pitchFamily="34" charset="0"/>
                  <a:ea typeface="Meiryo UI" panose="020B0604030504040204" pitchFamily="50" charset="-128"/>
                </a:rPr>
                <a:t>Welding Controller</a:t>
              </a:r>
              <a:endParaRPr lang="ja-JP" altLang="en-US" sz="1800" b="1" dirty="0">
                <a:latin typeface="Century Gothic" panose="020B0502020202020204" pitchFamily="34" charset="0"/>
                <a:ea typeface="Meiryo UI" panose="020B0604030504040204" pitchFamily="50" charset="-128"/>
              </a:endParaRPr>
            </a:p>
          </p:txBody>
        </p:sp>
      </p:grpSp>
      <p:sp>
        <p:nvSpPr>
          <p:cNvPr id="22" name="角丸四角形 2">
            <a:extLst>
              <a:ext uri="{FF2B5EF4-FFF2-40B4-BE49-F238E27FC236}">
                <a16:creationId xmlns:a16="http://schemas.microsoft.com/office/drawing/2014/main" id="{4BF54B51-D391-B4B6-E53A-5261E813AA51}"/>
              </a:ext>
            </a:extLst>
          </p:cNvPr>
          <p:cNvSpPr/>
          <p:nvPr/>
        </p:nvSpPr>
        <p:spPr>
          <a:xfrm>
            <a:off x="6019061" y="1982016"/>
            <a:ext cx="3163832" cy="4687046"/>
          </a:xfrm>
          <a:prstGeom prst="round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3" name="角丸四角形 13">
            <a:extLst>
              <a:ext uri="{FF2B5EF4-FFF2-40B4-BE49-F238E27FC236}">
                <a16:creationId xmlns:a16="http://schemas.microsoft.com/office/drawing/2014/main" id="{DFE33796-4751-CF81-107B-D6BDE7E162A7}"/>
              </a:ext>
            </a:extLst>
          </p:cNvPr>
          <p:cNvSpPr/>
          <p:nvPr/>
        </p:nvSpPr>
        <p:spPr>
          <a:xfrm>
            <a:off x="3465239" y="1217523"/>
            <a:ext cx="1944525" cy="3937801"/>
          </a:xfrm>
          <a:prstGeom prst="roundRect">
            <a:avLst/>
          </a:prstGeom>
          <a:no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4" name="テキスト ボックス 15">
            <a:extLst>
              <a:ext uri="{FF2B5EF4-FFF2-40B4-BE49-F238E27FC236}">
                <a16:creationId xmlns:a16="http://schemas.microsoft.com/office/drawing/2014/main" id="{DAF03CD4-E76F-6D7C-0ADD-011FDAEE2145}"/>
              </a:ext>
            </a:extLst>
          </p:cNvPr>
          <p:cNvSpPr txBox="1"/>
          <p:nvPr/>
        </p:nvSpPr>
        <p:spPr>
          <a:xfrm>
            <a:off x="71109" y="1715036"/>
            <a:ext cx="4233765" cy="924036"/>
          </a:xfrm>
          <a:prstGeom prst="rect">
            <a:avLst/>
          </a:prstGeom>
          <a:noFill/>
        </p:spPr>
        <p:txBody>
          <a:bodyPr wrap="square" rtlCol="0">
            <a:spAutoFit/>
          </a:bodyPr>
          <a:lstStyle/>
          <a:p>
            <a:pPr marL="457200" indent="-457200">
              <a:lnSpc>
                <a:spcPct val="130000"/>
              </a:lnSpc>
              <a:buFont typeface="Arial" panose="020B0604020202020204" pitchFamily="34" charset="0"/>
              <a:buChar char="•"/>
            </a:pPr>
            <a:r>
              <a:rPr lang="en-US" altLang="ja-JP" sz="2200" b="1" dirty="0">
                <a:latin typeface="Century Gothic" panose="020B0502020202020204" pitchFamily="34" charset="0"/>
                <a:ea typeface="Meiryo UI" panose="020B0604030504040204" pitchFamily="50" charset="-128"/>
              </a:rPr>
              <a:t>Pressure Mechanism</a:t>
            </a:r>
          </a:p>
          <a:p>
            <a:pPr lvl="5">
              <a:lnSpc>
                <a:spcPct val="130000"/>
              </a:lnSpc>
            </a:pPr>
            <a:r>
              <a:rPr lang="en-US" altLang="ja-JP" sz="2200" b="1" dirty="0">
                <a:latin typeface="Century Gothic" panose="020B0502020202020204" pitchFamily="34" charset="0"/>
                <a:ea typeface="Meiryo UI" panose="020B0604030504040204" pitchFamily="50" charset="-128"/>
              </a:rPr>
              <a:t>      (Motor or Air Drive)</a:t>
            </a:r>
            <a:endParaRPr lang="ja-JP" altLang="en-US" sz="2200" b="1" dirty="0">
              <a:latin typeface="Century Gothic" panose="020B0502020202020204" pitchFamily="34" charset="0"/>
              <a:ea typeface="Meiryo UI" panose="020B0604030504040204" pitchFamily="50" charset="-12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7"/>
          <p:cNvSpPr/>
          <p:nvPr/>
        </p:nvSpPr>
        <p:spPr>
          <a:xfrm rot="10800000" flipH="1">
            <a:off x="0" y="-961"/>
            <a:ext cx="9341069" cy="781845"/>
          </a:xfrm>
          <a:prstGeom prst="rect">
            <a:avLst/>
          </a:prstGeom>
          <a:gradFill>
            <a:gsLst>
              <a:gs pos="0">
                <a:srgbClr val="0070C0">
                  <a:alpha val="66666"/>
                </a:srgbClr>
              </a:gs>
              <a:gs pos="100000">
                <a:schemeClr val="lt1"/>
              </a:gs>
            </a:gsLst>
            <a:lin ang="0" scaled="0"/>
          </a:gradFill>
          <a:ln>
            <a:noFill/>
          </a:ln>
        </p:spPr>
        <p:txBody>
          <a:bodyPr spcFirstLastPara="1" wrap="square" lIns="91425" tIns="45700" rIns="91425" bIns="45700" anchor="ctr" anchorCtr="0">
            <a:noAutofit/>
          </a:bodyPr>
          <a:lstStyle/>
          <a:p>
            <a:pPr algn="ctr"/>
            <a:endParaRPr sz="1800">
              <a:solidFill>
                <a:schemeClr val="lt1"/>
              </a:solidFill>
              <a:latin typeface="Calibri"/>
              <a:ea typeface="Calibri"/>
              <a:cs typeface="Calibri"/>
              <a:sym typeface="Calibri"/>
            </a:endParaRPr>
          </a:p>
        </p:txBody>
      </p:sp>
      <p:sp>
        <p:nvSpPr>
          <p:cNvPr id="128" name="Google Shape;128;p7"/>
          <p:cNvSpPr/>
          <p:nvPr/>
        </p:nvSpPr>
        <p:spPr>
          <a:xfrm flipH="1">
            <a:off x="3009107" y="7088400"/>
            <a:ext cx="9182893" cy="684000"/>
          </a:xfrm>
          <a:prstGeom prst="rtTriangle">
            <a:avLst/>
          </a:prstGeom>
          <a:gradFill>
            <a:gsLst>
              <a:gs pos="0">
                <a:srgbClr val="F5F7FC"/>
              </a:gs>
              <a:gs pos="52999">
                <a:srgbClr val="0070C0"/>
              </a:gs>
              <a:gs pos="83000">
                <a:srgbClr val="0070C0"/>
              </a:gs>
              <a:gs pos="100000">
                <a:srgbClr val="0070C0"/>
              </a:gs>
            </a:gsLst>
            <a:lin ang="10800000" scaled="0"/>
          </a:gradFill>
          <a:ln>
            <a:noFill/>
          </a:ln>
        </p:spPr>
        <p:txBody>
          <a:bodyPr spcFirstLastPara="1" wrap="square" lIns="91425" tIns="45700" rIns="91425" bIns="45700" anchor="ctr" anchorCtr="0">
            <a:noAutofit/>
          </a:bodyPr>
          <a:lstStyle/>
          <a:p>
            <a:pPr algn="ctr"/>
            <a:endParaRPr b="1">
              <a:solidFill>
                <a:srgbClr val="FF0000"/>
              </a:solidFill>
              <a:latin typeface="Calibri"/>
              <a:ea typeface="Calibri"/>
              <a:cs typeface="Calibri"/>
              <a:sym typeface="Calibri"/>
            </a:endParaRPr>
          </a:p>
        </p:txBody>
      </p:sp>
      <p:sp>
        <p:nvSpPr>
          <p:cNvPr id="3" name="Google Shape;96;p2">
            <a:extLst>
              <a:ext uri="{FF2B5EF4-FFF2-40B4-BE49-F238E27FC236}">
                <a16:creationId xmlns:a16="http://schemas.microsoft.com/office/drawing/2014/main" id="{7C61A997-F944-AF74-73DF-96566B815E60}"/>
              </a:ext>
            </a:extLst>
          </p:cNvPr>
          <p:cNvSpPr txBox="1"/>
          <p:nvPr/>
        </p:nvSpPr>
        <p:spPr>
          <a:xfrm>
            <a:off x="220717" y="96115"/>
            <a:ext cx="9771994" cy="584735"/>
          </a:xfrm>
          <a:prstGeom prst="rect">
            <a:avLst/>
          </a:prstGeom>
          <a:noFill/>
          <a:ln>
            <a:noFill/>
          </a:ln>
        </p:spPr>
        <p:txBody>
          <a:bodyPr spcFirstLastPara="1" wrap="square" lIns="91425" tIns="45700" rIns="91425" bIns="45700" anchor="t" anchorCtr="0">
            <a:spAutoFit/>
          </a:bodyPr>
          <a:lstStyle/>
          <a:p>
            <a:r>
              <a:rPr lang="en-US" sz="3200" b="1" dirty="0">
                <a:solidFill>
                  <a:schemeClr val="dk1"/>
                </a:solidFill>
                <a:latin typeface="Century Gothic"/>
                <a:ea typeface="Century Gothic"/>
                <a:cs typeface="Century Gothic"/>
                <a:sym typeface="Century Gothic"/>
              </a:rPr>
              <a:t>Basic Operation (Process Flow)</a:t>
            </a:r>
            <a:endParaRPr dirty="0"/>
          </a:p>
        </p:txBody>
      </p:sp>
      <p:grpSp>
        <p:nvGrpSpPr>
          <p:cNvPr id="334" name="Group 333">
            <a:extLst>
              <a:ext uri="{FF2B5EF4-FFF2-40B4-BE49-F238E27FC236}">
                <a16:creationId xmlns:a16="http://schemas.microsoft.com/office/drawing/2014/main" id="{6626B29D-2316-E49E-81CF-C625CC0DAA2E}"/>
              </a:ext>
            </a:extLst>
          </p:cNvPr>
          <p:cNvGrpSpPr/>
          <p:nvPr/>
        </p:nvGrpSpPr>
        <p:grpSpPr>
          <a:xfrm>
            <a:off x="964272" y="1408595"/>
            <a:ext cx="10708836" cy="3730963"/>
            <a:chOff x="2139758" y="1109050"/>
            <a:chExt cx="8540122" cy="2975382"/>
          </a:xfrm>
        </p:grpSpPr>
        <p:sp>
          <p:nvSpPr>
            <p:cNvPr id="170" name="Text Box 10">
              <a:extLst>
                <a:ext uri="{FF2B5EF4-FFF2-40B4-BE49-F238E27FC236}">
                  <a16:creationId xmlns:a16="http://schemas.microsoft.com/office/drawing/2014/main" id="{978480F3-EA1C-361C-A4F9-5CBE3D233DC1}"/>
                </a:ext>
              </a:extLst>
            </p:cNvPr>
            <p:cNvSpPr txBox="1">
              <a:spLocks noChangeArrowheads="1"/>
            </p:cNvSpPr>
            <p:nvPr/>
          </p:nvSpPr>
          <p:spPr bwMode="auto">
            <a:xfrm>
              <a:off x="2139758" y="2114235"/>
              <a:ext cx="2292890" cy="307905"/>
            </a:xfrm>
            <a:prstGeom prst="rect">
              <a:avLst/>
            </a:prstGeom>
            <a:noFill/>
            <a:ln>
              <a:noFill/>
            </a:ln>
            <a:effectLst/>
          </p:spPr>
          <p:txBody>
            <a:bodyPr wrap="square">
              <a:spAutoFit/>
            </a:bodyPr>
            <a:lstStyle/>
            <a:p>
              <a:pPr algn="ctr">
                <a:defRPr/>
              </a:pPr>
              <a:r>
                <a:rPr lang="en-US" altLang="ja-JP" sz="1401" b="1" dirty="0">
                  <a:effectLst>
                    <a:outerShdw blurRad="38100" dist="38100" dir="2700000" algn="tl">
                      <a:srgbClr val="000000">
                        <a:alpha val="43137"/>
                      </a:srgbClr>
                    </a:outerShdw>
                  </a:effectLst>
                  <a:latin typeface="+mn-ea"/>
                  <a:ea typeface="+mn-ea"/>
                </a:rPr>
                <a:t>-01- Tooling set</a:t>
              </a:r>
              <a:endParaRPr lang="ja-JP" altLang="en-US" sz="1401" b="1" dirty="0">
                <a:effectLst>
                  <a:outerShdw blurRad="38100" dist="38100" dir="2700000" algn="tl">
                    <a:srgbClr val="000000">
                      <a:alpha val="43137"/>
                    </a:srgbClr>
                  </a:outerShdw>
                </a:effectLst>
                <a:latin typeface="+mn-ea"/>
                <a:ea typeface="+mn-ea"/>
              </a:endParaRPr>
            </a:p>
          </p:txBody>
        </p:sp>
        <p:sp>
          <p:nvSpPr>
            <p:cNvPr id="171" name="Text Box 11">
              <a:extLst>
                <a:ext uri="{FF2B5EF4-FFF2-40B4-BE49-F238E27FC236}">
                  <a16:creationId xmlns:a16="http://schemas.microsoft.com/office/drawing/2014/main" id="{E1DE4ED8-EB77-5005-BFB0-B3302F0D27FB}"/>
                </a:ext>
              </a:extLst>
            </p:cNvPr>
            <p:cNvSpPr txBox="1">
              <a:spLocks noChangeArrowheads="1"/>
            </p:cNvSpPr>
            <p:nvPr/>
          </p:nvSpPr>
          <p:spPr bwMode="auto">
            <a:xfrm>
              <a:off x="7460180" y="2116493"/>
              <a:ext cx="3219700" cy="307905"/>
            </a:xfrm>
            <a:prstGeom prst="rect">
              <a:avLst/>
            </a:prstGeom>
            <a:noFill/>
            <a:ln>
              <a:noFill/>
            </a:ln>
            <a:effectLst/>
          </p:spPr>
          <p:txBody>
            <a:bodyPr wrap="square">
              <a:spAutoFit/>
            </a:bodyPr>
            <a:lstStyle/>
            <a:p>
              <a:pPr algn="ctr">
                <a:defRPr/>
              </a:pPr>
              <a:r>
                <a:rPr lang="en-US" altLang="ja-JP" sz="1401" b="1" dirty="0">
                  <a:effectLst>
                    <a:outerShdw blurRad="38100" dist="38100" dir="2700000" algn="tl">
                      <a:srgbClr val="000000">
                        <a:alpha val="43137"/>
                      </a:srgbClr>
                    </a:outerShdw>
                  </a:effectLst>
                  <a:latin typeface="+mn-ea"/>
                </a:rPr>
                <a:t>-03- Holding pressure and heat</a:t>
              </a:r>
              <a:endParaRPr lang="ja-JP" altLang="en-US" sz="1401" b="1" dirty="0">
                <a:effectLst>
                  <a:outerShdw blurRad="38100" dist="38100" dir="2700000" algn="tl">
                    <a:srgbClr val="000000">
                      <a:alpha val="43137"/>
                    </a:srgbClr>
                  </a:outerShdw>
                </a:effectLst>
                <a:latin typeface="+mn-ea"/>
                <a:ea typeface="+mn-ea"/>
              </a:endParaRPr>
            </a:p>
          </p:txBody>
        </p:sp>
        <p:sp>
          <p:nvSpPr>
            <p:cNvPr id="172" name="Text Box 12">
              <a:extLst>
                <a:ext uri="{FF2B5EF4-FFF2-40B4-BE49-F238E27FC236}">
                  <a16:creationId xmlns:a16="http://schemas.microsoft.com/office/drawing/2014/main" id="{51197728-14E2-ECF3-3D22-1C056C1E6D5A}"/>
                </a:ext>
              </a:extLst>
            </p:cNvPr>
            <p:cNvSpPr txBox="1">
              <a:spLocks noChangeArrowheads="1"/>
            </p:cNvSpPr>
            <p:nvPr/>
          </p:nvSpPr>
          <p:spPr bwMode="auto">
            <a:xfrm>
              <a:off x="3831435" y="3560955"/>
              <a:ext cx="2517385" cy="523477"/>
            </a:xfrm>
            <a:prstGeom prst="rect">
              <a:avLst/>
            </a:prstGeom>
            <a:noFill/>
            <a:ln>
              <a:noFill/>
            </a:ln>
            <a:effectLst/>
          </p:spPr>
          <p:txBody>
            <a:bodyPr wrap="square">
              <a:spAutoFit/>
            </a:bodyPr>
            <a:lstStyle/>
            <a:p>
              <a:pPr algn="ctr">
                <a:defRPr/>
              </a:pPr>
              <a:r>
                <a:rPr lang="en-US" altLang="ja-JP" sz="1401" b="1" dirty="0">
                  <a:effectLst>
                    <a:outerShdw blurRad="38100" dist="38100" dir="2700000" algn="tl">
                      <a:srgbClr val="000000">
                        <a:alpha val="43137"/>
                      </a:srgbClr>
                    </a:outerShdw>
                  </a:effectLst>
                  <a:latin typeface="+mn-ea"/>
                </a:rPr>
                <a:t>-04- Holding pressure while cooling</a:t>
              </a:r>
              <a:endParaRPr lang="ja-JP" altLang="en-US" sz="1401" b="1" dirty="0">
                <a:effectLst>
                  <a:outerShdw blurRad="38100" dist="38100" dir="2700000" algn="tl">
                    <a:srgbClr val="000000">
                      <a:alpha val="43137"/>
                    </a:srgbClr>
                  </a:outerShdw>
                </a:effectLst>
                <a:latin typeface="+mn-ea"/>
                <a:ea typeface="+mn-ea"/>
              </a:endParaRPr>
            </a:p>
          </p:txBody>
        </p:sp>
        <p:sp>
          <p:nvSpPr>
            <p:cNvPr id="173" name="Text Box 13">
              <a:extLst>
                <a:ext uri="{FF2B5EF4-FFF2-40B4-BE49-F238E27FC236}">
                  <a16:creationId xmlns:a16="http://schemas.microsoft.com/office/drawing/2014/main" id="{2A45D1DB-A51A-C054-C199-373E64E5E95C}"/>
                </a:ext>
              </a:extLst>
            </p:cNvPr>
            <p:cNvSpPr txBox="1">
              <a:spLocks noChangeArrowheads="1"/>
            </p:cNvSpPr>
            <p:nvPr/>
          </p:nvSpPr>
          <p:spPr bwMode="auto">
            <a:xfrm>
              <a:off x="6548530" y="3565666"/>
              <a:ext cx="2973141" cy="307905"/>
            </a:xfrm>
            <a:prstGeom prst="rect">
              <a:avLst/>
            </a:prstGeom>
            <a:noFill/>
            <a:ln>
              <a:noFill/>
            </a:ln>
            <a:effectLst/>
          </p:spPr>
          <p:txBody>
            <a:bodyPr wrap="square">
              <a:spAutoFit/>
            </a:bodyPr>
            <a:lstStyle/>
            <a:p>
              <a:pPr algn="ctr">
                <a:defRPr/>
              </a:pPr>
              <a:r>
                <a:rPr lang="en-US" altLang="ja-JP" sz="1401" b="1" dirty="0">
                  <a:effectLst>
                    <a:outerShdw blurRad="38100" dist="38100" dir="2700000" algn="tl">
                      <a:srgbClr val="000000">
                        <a:alpha val="43137"/>
                      </a:srgbClr>
                    </a:outerShdw>
                  </a:effectLst>
                  <a:latin typeface="+mn-ea"/>
                </a:rPr>
                <a:t>-05- Release pressure</a:t>
              </a:r>
              <a:r>
                <a:rPr lang="ja-JP" altLang="en-US" sz="1401" b="1" dirty="0">
                  <a:effectLst>
                    <a:outerShdw blurRad="38100" dist="38100" dir="2700000" algn="tl">
                      <a:srgbClr val="000000">
                        <a:alpha val="43137"/>
                      </a:srgbClr>
                    </a:outerShdw>
                  </a:effectLst>
                  <a:latin typeface="+mn-ea"/>
                </a:rPr>
                <a:t> ・ </a:t>
              </a:r>
              <a:r>
                <a:rPr lang="en-US" altLang="ja-JP" sz="1401" b="1" dirty="0">
                  <a:effectLst>
                    <a:outerShdw blurRad="38100" dist="38100" dir="2700000" algn="tl">
                      <a:srgbClr val="000000">
                        <a:alpha val="43137"/>
                      </a:srgbClr>
                    </a:outerShdw>
                  </a:effectLst>
                  <a:latin typeface="+mn-ea"/>
                </a:rPr>
                <a:t>End</a:t>
              </a:r>
              <a:endParaRPr lang="ja-JP" altLang="en-US" sz="1401" b="1" dirty="0">
                <a:effectLst>
                  <a:outerShdw blurRad="38100" dist="38100" dir="2700000" algn="tl">
                    <a:srgbClr val="000000">
                      <a:alpha val="43137"/>
                    </a:srgbClr>
                  </a:outerShdw>
                </a:effectLst>
                <a:latin typeface="+mn-ea"/>
                <a:ea typeface="+mn-ea"/>
              </a:endParaRPr>
            </a:p>
          </p:txBody>
        </p:sp>
        <p:sp>
          <p:nvSpPr>
            <p:cNvPr id="174" name="二等辺三角形 17">
              <a:extLst>
                <a:ext uri="{FF2B5EF4-FFF2-40B4-BE49-F238E27FC236}">
                  <a16:creationId xmlns:a16="http://schemas.microsoft.com/office/drawing/2014/main" id="{C390C88C-98D7-E3E1-8F6C-2A926E3A6A8B}"/>
                </a:ext>
              </a:extLst>
            </p:cNvPr>
            <p:cNvSpPr>
              <a:spLocks noChangeArrowheads="1"/>
            </p:cNvSpPr>
            <p:nvPr/>
          </p:nvSpPr>
          <p:spPr bwMode="auto">
            <a:xfrm rot="5400000">
              <a:off x="4527775" y="1516414"/>
              <a:ext cx="243134" cy="127001"/>
            </a:xfrm>
            <a:prstGeom prst="triangle">
              <a:avLst>
                <a:gd name="adj" fmla="val 53125"/>
              </a:avLst>
            </a:prstGeom>
            <a:solidFill>
              <a:srgbClr val="263859"/>
            </a:solidFill>
            <a:ln w="9525">
              <a:noFill/>
              <a:miter lim="800000"/>
              <a:headEnd/>
              <a:tailEnd/>
            </a:ln>
          </p:spPr>
          <p:txBody>
            <a:bodyPr anchor="ctr"/>
            <a:lstStyle/>
            <a:p>
              <a:pPr algn="ctr">
                <a:lnSpc>
                  <a:spcPts val="2000"/>
                </a:lnSpc>
              </a:pPr>
              <a:endParaRPr lang="ja-JP" altLang="en-US" sz="1401" b="1" u="sng">
                <a:solidFill>
                  <a:schemeClr val="tx2"/>
                </a:solidFill>
                <a:effectLst>
                  <a:outerShdw blurRad="38100" dist="38100" dir="2700000" algn="tl">
                    <a:srgbClr val="000000">
                      <a:alpha val="43137"/>
                    </a:srgbClr>
                  </a:outerShdw>
                </a:effectLst>
                <a:latin typeface="+mn-ea"/>
                <a:ea typeface="+mn-ea"/>
              </a:endParaRPr>
            </a:p>
          </p:txBody>
        </p:sp>
        <p:sp>
          <p:nvSpPr>
            <p:cNvPr id="175" name="二等辺三角形 18">
              <a:extLst>
                <a:ext uri="{FF2B5EF4-FFF2-40B4-BE49-F238E27FC236}">
                  <a16:creationId xmlns:a16="http://schemas.microsoft.com/office/drawing/2014/main" id="{D686540C-5CE2-4D4C-B01B-9179AB184358}"/>
                </a:ext>
              </a:extLst>
            </p:cNvPr>
            <p:cNvSpPr>
              <a:spLocks noChangeArrowheads="1"/>
            </p:cNvSpPr>
            <p:nvPr/>
          </p:nvSpPr>
          <p:spPr bwMode="auto">
            <a:xfrm rot="5400000">
              <a:off x="7075263" y="1516415"/>
              <a:ext cx="243134" cy="127001"/>
            </a:xfrm>
            <a:prstGeom prst="triangle">
              <a:avLst>
                <a:gd name="adj" fmla="val 53125"/>
              </a:avLst>
            </a:prstGeom>
            <a:solidFill>
              <a:srgbClr val="263859"/>
            </a:solidFill>
            <a:ln w="9525">
              <a:noFill/>
              <a:miter lim="800000"/>
              <a:headEnd/>
              <a:tailEnd/>
            </a:ln>
          </p:spPr>
          <p:txBody>
            <a:bodyPr anchor="ctr"/>
            <a:lstStyle/>
            <a:p>
              <a:pPr algn="ctr">
                <a:lnSpc>
                  <a:spcPts val="2000"/>
                </a:lnSpc>
              </a:pPr>
              <a:endParaRPr lang="ja-JP" altLang="en-US" sz="1401" b="1" u="sng">
                <a:solidFill>
                  <a:schemeClr val="tx2"/>
                </a:solidFill>
                <a:effectLst>
                  <a:outerShdw blurRad="38100" dist="38100" dir="2700000" algn="tl">
                    <a:srgbClr val="000000">
                      <a:alpha val="43137"/>
                    </a:srgbClr>
                  </a:outerShdw>
                </a:effectLst>
                <a:latin typeface="+mn-ea"/>
                <a:ea typeface="+mn-ea"/>
              </a:endParaRPr>
            </a:p>
          </p:txBody>
        </p:sp>
        <p:sp>
          <p:nvSpPr>
            <p:cNvPr id="176" name="二等辺三角形 19">
              <a:extLst>
                <a:ext uri="{FF2B5EF4-FFF2-40B4-BE49-F238E27FC236}">
                  <a16:creationId xmlns:a16="http://schemas.microsoft.com/office/drawing/2014/main" id="{5370BF88-798E-A202-A4E1-AE9B0CD61C9C}"/>
                </a:ext>
              </a:extLst>
            </p:cNvPr>
            <p:cNvSpPr>
              <a:spLocks noChangeArrowheads="1"/>
            </p:cNvSpPr>
            <p:nvPr/>
          </p:nvSpPr>
          <p:spPr bwMode="auto">
            <a:xfrm rot="5400000">
              <a:off x="6292911" y="2983347"/>
              <a:ext cx="243134" cy="127001"/>
            </a:xfrm>
            <a:prstGeom prst="triangle">
              <a:avLst>
                <a:gd name="adj" fmla="val 53125"/>
              </a:avLst>
            </a:prstGeom>
            <a:solidFill>
              <a:srgbClr val="263859"/>
            </a:solidFill>
            <a:ln w="9525">
              <a:noFill/>
              <a:miter lim="800000"/>
              <a:headEnd/>
              <a:tailEnd/>
            </a:ln>
          </p:spPr>
          <p:txBody>
            <a:bodyPr anchor="ctr"/>
            <a:lstStyle/>
            <a:p>
              <a:pPr algn="ctr">
                <a:lnSpc>
                  <a:spcPts val="2000"/>
                </a:lnSpc>
              </a:pPr>
              <a:endParaRPr lang="ja-JP" altLang="en-US" sz="1401" b="1" u="sng">
                <a:solidFill>
                  <a:schemeClr val="tx2"/>
                </a:solidFill>
                <a:effectLst>
                  <a:outerShdw blurRad="38100" dist="38100" dir="2700000" algn="tl">
                    <a:srgbClr val="000000">
                      <a:alpha val="43137"/>
                    </a:srgbClr>
                  </a:outerShdw>
                </a:effectLst>
                <a:latin typeface="+mn-ea"/>
                <a:ea typeface="+mn-ea"/>
              </a:endParaRPr>
            </a:p>
          </p:txBody>
        </p:sp>
        <p:sp>
          <p:nvSpPr>
            <p:cNvPr id="177" name="二等辺三角形 19">
              <a:extLst>
                <a:ext uri="{FF2B5EF4-FFF2-40B4-BE49-F238E27FC236}">
                  <a16:creationId xmlns:a16="http://schemas.microsoft.com/office/drawing/2014/main" id="{D589570A-EA2B-432D-10C1-9758123918FC}"/>
                </a:ext>
              </a:extLst>
            </p:cNvPr>
            <p:cNvSpPr>
              <a:spLocks noChangeArrowheads="1"/>
            </p:cNvSpPr>
            <p:nvPr/>
          </p:nvSpPr>
          <p:spPr bwMode="auto">
            <a:xfrm rot="5400000">
              <a:off x="3651853" y="2985444"/>
              <a:ext cx="243134" cy="127001"/>
            </a:xfrm>
            <a:prstGeom prst="triangle">
              <a:avLst>
                <a:gd name="adj" fmla="val 53125"/>
              </a:avLst>
            </a:prstGeom>
            <a:solidFill>
              <a:srgbClr val="263859"/>
            </a:solidFill>
            <a:ln w="9525">
              <a:noFill/>
              <a:miter lim="800000"/>
              <a:headEnd/>
              <a:tailEnd/>
            </a:ln>
          </p:spPr>
          <p:txBody>
            <a:bodyPr anchor="ctr"/>
            <a:lstStyle/>
            <a:p>
              <a:pPr algn="ctr">
                <a:lnSpc>
                  <a:spcPts val="2000"/>
                </a:lnSpc>
              </a:pPr>
              <a:endParaRPr lang="ja-JP" altLang="en-US" sz="1401" b="1" u="sng" dirty="0">
                <a:solidFill>
                  <a:schemeClr val="tx2"/>
                </a:solidFill>
                <a:effectLst>
                  <a:outerShdw blurRad="38100" dist="38100" dir="2700000" algn="tl">
                    <a:srgbClr val="000000">
                      <a:alpha val="43137"/>
                    </a:srgbClr>
                  </a:outerShdw>
                </a:effectLst>
                <a:latin typeface="+mn-ea"/>
                <a:ea typeface="+mn-ea"/>
              </a:endParaRPr>
            </a:p>
          </p:txBody>
        </p:sp>
        <p:sp>
          <p:nvSpPr>
            <p:cNvPr id="178" name="Text Box 11">
              <a:extLst>
                <a:ext uri="{FF2B5EF4-FFF2-40B4-BE49-F238E27FC236}">
                  <a16:creationId xmlns:a16="http://schemas.microsoft.com/office/drawing/2014/main" id="{1BE01BFC-311B-C216-B56E-DAF11CAB76CA}"/>
                </a:ext>
              </a:extLst>
            </p:cNvPr>
            <p:cNvSpPr txBox="1">
              <a:spLocks noChangeArrowheads="1"/>
            </p:cNvSpPr>
            <p:nvPr/>
          </p:nvSpPr>
          <p:spPr bwMode="auto">
            <a:xfrm>
              <a:off x="4420178" y="2106676"/>
              <a:ext cx="2822170" cy="307905"/>
            </a:xfrm>
            <a:prstGeom prst="rect">
              <a:avLst/>
            </a:prstGeom>
            <a:noFill/>
            <a:ln>
              <a:noFill/>
            </a:ln>
            <a:effectLst/>
          </p:spPr>
          <p:txBody>
            <a:bodyPr wrap="square">
              <a:spAutoFit/>
            </a:bodyPr>
            <a:lstStyle/>
            <a:p>
              <a:pPr algn="ctr">
                <a:defRPr/>
              </a:pPr>
              <a:r>
                <a:rPr lang="en-US" altLang="ja-JP" sz="1401" b="1" dirty="0">
                  <a:effectLst>
                    <a:outerShdw blurRad="38100" dist="38100" dir="2700000" algn="tl">
                      <a:srgbClr val="000000">
                        <a:alpha val="43137"/>
                      </a:srgbClr>
                    </a:outerShdw>
                  </a:effectLst>
                  <a:latin typeface="+mn-ea"/>
                </a:rPr>
                <a:t>-02- Heater tip touchdown</a:t>
              </a:r>
              <a:endParaRPr lang="ja-JP" altLang="en-US" sz="1401" b="1" dirty="0">
                <a:effectLst>
                  <a:outerShdw blurRad="38100" dist="38100" dir="2700000" algn="tl">
                    <a:srgbClr val="000000">
                      <a:alpha val="43137"/>
                    </a:srgbClr>
                  </a:outerShdw>
                </a:effectLst>
                <a:latin typeface="+mn-ea"/>
                <a:ea typeface="+mn-ea"/>
              </a:endParaRPr>
            </a:p>
          </p:txBody>
        </p:sp>
        <p:grpSp>
          <p:nvGrpSpPr>
            <p:cNvPr id="179" name="グループ化 18">
              <a:extLst>
                <a:ext uri="{FF2B5EF4-FFF2-40B4-BE49-F238E27FC236}">
                  <a16:creationId xmlns:a16="http://schemas.microsoft.com/office/drawing/2014/main" id="{33180A53-5756-72F9-7323-005FFB5D9B07}"/>
                </a:ext>
              </a:extLst>
            </p:cNvPr>
            <p:cNvGrpSpPr>
              <a:grpSpLocks noChangeAspect="1"/>
            </p:cNvGrpSpPr>
            <p:nvPr/>
          </p:nvGrpSpPr>
          <p:grpSpPr>
            <a:xfrm>
              <a:off x="2616833" y="1109050"/>
              <a:ext cx="1511573" cy="687999"/>
              <a:chOff x="1379383" y="2541211"/>
              <a:chExt cx="5879087" cy="2675882"/>
            </a:xfrm>
          </p:grpSpPr>
          <p:grpSp>
            <p:nvGrpSpPr>
              <p:cNvPr id="180" name="グループ化 19">
                <a:extLst>
                  <a:ext uri="{FF2B5EF4-FFF2-40B4-BE49-F238E27FC236}">
                    <a16:creationId xmlns:a16="http://schemas.microsoft.com/office/drawing/2014/main" id="{D2444237-F441-3D6A-3B79-FCFFBD7EEC95}"/>
                  </a:ext>
                </a:extLst>
              </p:cNvPr>
              <p:cNvGrpSpPr/>
              <p:nvPr/>
            </p:nvGrpSpPr>
            <p:grpSpPr>
              <a:xfrm>
                <a:off x="1379383" y="2541211"/>
                <a:ext cx="5879087" cy="2675882"/>
                <a:chOff x="1384807" y="2868229"/>
                <a:chExt cx="5879087" cy="2675882"/>
              </a:xfrm>
            </p:grpSpPr>
            <p:sp>
              <p:nvSpPr>
                <p:cNvPr id="185" name="フリーフォーム: 図形 24">
                  <a:extLst>
                    <a:ext uri="{FF2B5EF4-FFF2-40B4-BE49-F238E27FC236}">
                      <a16:creationId xmlns:a16="http://schemas.microsoft.com/office/drawing/2014/main" id="{05E73244-911C-0ADB-E4BA-6BDC6EC0ECD1}"/>
                    </a:ext>
                  </a:extLst>
                </p:cNvPr>
                <p:cNvSpPr/>
                <p:nvPr/>
              </p:nvSpPr>
              <p:spPr>
                <a:xfrm>
                  <a:off x="1384807" y="2868229"/>
                  <a:ext cx="5879087" cy="2675882"/>
                </a:xfrm>
                <a:custGeom>
                  <a:avLst/>
                  <a:gdLst>
                    <a:gd name="connsiteX0" fmla="*/ 0 w 5879087"/>
                    <a:gd name="connsiteY0" fmla="*/ 5610 h 2675882"/>
                    <a:gd name="connsiteX1" fmla="*/ 2844176 w 5879087"/>
                    <a:gd name="connsiteY1" fmla="*/ 5610 h 2675882"/>
                    <a:gd name="connsiteX2" fmla="*/ 2844176 w 5879087"/>
                    <a:gd name="connsiteY2" fmla="*/ 1077085 h 2675882"/>
                    <a:gd name="connsiteX3" fmla="*/ 359028 w 5879087"/>
                    <a:gd name="connsiteY3" fmla="*/ 1610017 h 2675882"/>
                    <a:gd name="connsiteX4" fmla="*/ 359028 w 5879087"/>
                    <a:gd name="connsiteY4" fmla="*/ 2316854 h 2675882"/>
                    <a:gd name="connsiteX5" fmla="*/ 2266365 w 5879087"/>
                    <a:gd name="connsiteY5" fmla="*/ 2148560 h 2675882"/>
                    <a:gd name="connsiteX6" fmla="*/ 3618331 w 5879087"/>
                    <a:gd name="connsiteY6" fmla="*/ 2142950 h 2675882"/>
                    <a:gd name="connsiteX7" fmla="*/ 5508839 w 5879087"/>
                    <a:gd name="connsiteY7" fmla="*/ 2311244 h 2675882"/>
                    <a:gd name="connsiteX8" fmla="*/ 5514449 w 5879087"/>
                    <a:gd name="connsiteY8" fmla="*/ 1598798 h 2675882"/>
                    <a:gd name="connsiteX9" fmla="*/ 3023690 w 5879087"/>
                    <a:gd name="connsiteY9" fmla="*/ 1065865 h 2675882"/>
                    <a:gd name="connsiteX10" fmla="*/ 3023690 w 5879087"/>
                    <a:gd name="connsiteY10" fmla="*/ 5610 h 2675882"/>
                    <a:gd name="connsiteX11" fmla="*/ 5873477 w 5879087"/>
                    <a:gd name="connsiteY11" fmla="*/ 0 h 2675882"/>
                    <a:gd name="connsiteX12" fmla="*/ 5879087 w 5879087"/>
                    <a:gd name="connsiteY12" fmla="*/ 2670273 h 2675882"/>
                    <a:gd name="connsiteX13" fmla="*/ 0 w 5879087"/>
                    <a:gd name="connsiteY13" fmla="*/ 2675882 h 2675882"/>
                    <a:gd name="connsiteX14" fmla="*/ 0 w 5879087"/>
                    <a:gd name="connsiteY14" fmla="*/ 5610 h 2675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79087" h="2675882">
                      <a:moveTo>
                        <a:pt x="0" y="5610"/>
                      </a:moveTo>
                      <a:lnTo>
                        <a:pt x="2844176" y="5610"/>
                      </a:lnTo>
                      <a:lnTo>
                        <a:pt x="2844176" y="1077085"/>
                      </a:lnTo>
                      <a:lnTo>
                        <a:pt x="359028" y="1610017"/>
                      </a:lnTo>
                      <a:lnTo>
                        <a:pt x="359028" y="2316854"/>
                      </a:lnTo>
                      <a:lnTo>
                        <a:pt x="2266365" y="2148560"/>
                      </a:lnTo>
                      <a:lnTo>
                        <a:pt x="3618331" y="2142950"/>
                      </a:lnTo>
                      <a:lnTo>
                        <a:pt x="5508839" y="2311244"/>
                      </a:lnTo>
                      <a:lnTo>
                        <a:pt x="5514449" y="1598798"/>
                      </a:lnTo>
                      <a:lnTo>
                        <a:pt x="3023690" y="1065865"/>
                      </a:lnTo>
                      <a:lnTo>
                        <a:pt x="3023690" y="5610"/>
                      </a:lnTo>
                      <a:lnTo>
                        <a:pt x="5873477" y="0"/>
                      </a:lnTo>
                      <a:lnTo>
                        <a:pt x="5879087" y="2670273"/>
                      </a:lnTo>
                      <a:lnTo>
                        <a:pt x="0" y="2675882"/>
                      </a:lnTo>
                      <a:lnTo>
                        <a:pt x="0" y="5610"/>
                      </a:lnTo>
                      <a:close/>
                    </a:path>
                  </a:pathLst>
                </a:custGeom>
                <a:solidFill>
                  <a:schemeClr val="bg1">
                    <a:lumMod val="85000"/>
                  </a:schemeClr>
                </a:solidFill>
                <a:ln w="6350">
                  <a:solidFill>
                    <a:schemeClr val="bg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1" b="1" dirty="0">
                    <a:solidFill>
                      <a:srgbClr val="FF0000"/>
                    </a:solidFill>
                    <a:latin typeface="+mn-ea"/>
                  </a:endParaRPr>
                </a:p>
              </p:txBody>
            </p:sp>
            <p:sp>
              <p:nvSpPr>
                <p:cNvPr id="186" name="楕円 25">
                  <a:extLst>
                    <a:ext uri="{FF2B5EF4-FFF2-40B4-BE49-F238E27FC236}">
                      <a16:creationId xmlns:a16="http://schemas.microsoft.com/office/drawing/2014/main" id="{3814E932-FE41-05B8-CE07-105CBC839422}"/>
                    </a:ext>
                  </a:extLst>
                </p:cNvPr>
                <p:cNvSpPr/>
                <p:nvPr/>
              </p:nvSpPr>
              <p:spPr>
                <a:xfrm>
                  <a:off x="1988675" y="3087282"/>
                  <a:ext cx="648000" cy="648000"/>
                </a:xfrm>
                <a:prstGeom prst="ellipse">
                  <a:avLst/>
                </a:prstGeom>
                <a:solidFill>
                  <a:schemeClr val="bg1"/>
                </a:solidFill>
                <a:ln w="6350">
                  <a:solidFill>
                    <a:schemeClr val="bg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1" b="1" dirty="0">
                    <a:solidFill>
                      <a:srgbClr val="FF0000"/>
                    </a:solidFill>
                    <a:latin typeface="+mn-ea"/>
                  </a:endParaRPr>
                </a:p>
              </p:txBody>
            </p:sp>
            <p:sp>
              <p:nvSpPr>
                <p:cNvPr id="187" name="楕円 26">
                  <a:extLst>
                    <a:ext uri="{FF2B5EF4-FFF2-40B4-BE49-F238E27FC236}">
                      <a16:creationId xmlns:a16="http://schemas.microsoft.com/office/drawing/2014/main" id="{C4A14991-2C8C-9E22-028E-FE5A76D4A723}"/>
                    </a:ext>
                  </a:extLst>
                </p:cNvPr>
                <p:cNvSpPr/>
                <p:nvPr/>
              </p:nvSpPr>
              <p:spPr>
                <a:xfrm>
                  <a:off x="3044648" y="3087512"/>
                  <a:ext cx="648000" cy="648000"/>
                </a:xfrm>
                <a:prstGeom prst="ellipse">
                  <a:avLst/>
                </a:prstGeom>
                <a:solidFill>
                  <a:schemeClr val="bg1"/>
                </a:solidFill>
                <a:ln w="6350">
                  <a:solidFill>
                    <a:schemeClr val="bg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1" b="1" dirty="0">
                    <a:solidFill>
                      <a:srgbClr val="FF0000"/>
                    </a:solidFill>
                    <a:latin typeface="+mn-ea"/>
                  </a:endParaRPr>
                </a:p>
              </p:txBody>
            </p:sp>
            <p:sp>
              <p:nvSpPr>
                <p:cNvPr id="188" name="楕円 27">
                  <a:extLst>
                    <a:ext uri="{FF2B5EF4-FFF2-40B4-BE49-F238E27FC236}">
                      <a16:creationId xmlns:a16="http://schemas.microsoft.com/office/drawing/2014/main" id="{AD70E67A-52FF-F1D1-3420-5DF848838922}"/>
                    </a:ext>
                  </a:extLst>
                </p:cNvPr>
                <p:cNvSpPr/>
                <p:nvPr/>
              </p:nvSpPr>
              <p:spPr>
                <a:xfrm>
                  <a:off x="4863279" y="3076386"/>
                  <a:ext cx="648000" cy="648000"/>
                </a:xfrm>
                <a:prstGeom prst="ellipse">
                  <a:avLst/>
                </a:prstGeom>
                <a:solidFill>
                  <a:schemeClr val="bg1"/>
                </a:solidFill>
                <a:ln w="6350">
                  <a:solidFill>
                    <a:schemeClr val="bg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1" b="1" dirty="0">
                    <a:solidFill>
                      <a:srgbClr val="FF0000"/>
                    </a:solidFill>
                    <a:latin typeface="+mn-ea"/>
                  </a:endParaRPr>
                </a:p>
              </p:txBody>
            </p:sp>
            <p:sp>
              <p:nvSpPr>
                <p:cNvPr id="189" name="楕円 28">
                  <a:extLst>
                    <a:ext uri="{FF2B5EF4-FFF2-40B4-BE49-F238E27FC236}">
                      <a16:creationId xmlns:a16="http://schemas.microsoft.com/office/drawing/2014/main" id="{92C308B8-990F-0022-CB1D-7BE10ACD087C}"/>
                    </a:ext>
                  </a:extLst>
                </p:cNvPr>
                <p:cNvSpPr/>
                <p:nvPr/>
              </p:nvSpPr>
              <p:spPr>
                <a:xfrm>
                  <a:off x="5910205" y="3082266"/>
                  <a:ext cx="648000" cy="648000"/>
                </a:xfrm>
                <a:prstGeom prst="ellipse">
                  <a:avLst/>
                </a:prstGeom>
                <a:solidFill>
                  <a:schemeClr val="bg1"/>
                </a:solidFill>
                <a:ln w="6350">
                  <a:solidFill>
                    <a:schemeClr val="bg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1" b="1" dirty="0">
                    <a:solidFill>
                      <a:srgbClr val="FF0000"/>
                    </a:solidFill>
                    <a:latin typeface="+mn-ea"/>
                  </a:endParaRPr>
                </a:p>
              </p:txBody>
            </p:sp>
          </p:grpSp>
          <p:sp>
            <p:nvSpPr>
              <p:cNvPr id="181" name="楕円 20">
                <a:extLst>
                  <a:ext uri="{FF2B5EF4-FFF2-40B4-BE49-F238E27FC236}">
                    <a16:creationId xmlns:a16="http://schemas.microsoft.com/office/drawing/2014/main" id="{673DE552-7AD1-14BD-0212-690C8DF5DF99}"/>
                  </a:ext>
                </a:extLst>
              </p:cNvPr>
              <p:cNvSpPr/>
              <p:nvPr/>
            </p:nvSpPr>
            <p:spPr>
              <a:xfrm>
                <a:off x="4237064" y="4837672"/>
                <a:ext cx="144000" cy="144000"/>
              </a:xfrm>
              <a:prstGeom prst="ellipse">
                <a:avLst/>
              </a:prstGeom>
              <a:solidFill>
                <a:schemeClr val="bg1">
                  <a:lumMod val="65000"/>
                </a:schemeClr>
              </a:solidFill>
              <a:ln w="6350">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1" b="1" dirty="0">
                  <a:solidFill>
                    <a:srgbClr val="FF0000"/>
                  </a:solidFill>
                  <a:latin typeface="+mn-ea"/>
                </a:endParaRPr>
              </a:p>
            </p:txBody>
          </p:sp>
          <p:grpSp>
            <p:nvGrpSpPr>
              <p:cNvPr id="182" name="グループ化 21">
                <a:extLst>
                  <a:ext uri="{FF2B5EF4-FFF2-40B4-BE49-F238E27FC236}">
                    <a16:creationId xmlns:a16="http://schemas.microsoft.com/office/drawing/2014/main" id="{71FCE890-53E6-383C-E457-C36B22229D83}"/>
                  </a:ext>
                </a:extLst>
              </p:cNvPr>
              <p:cNvGrpSpPr>
                <a:grpSpLocks noChangeAspect="1"/>
              </p:cNvGrpSpPr>
              <p:nvPr/>
            </p:nvGrpSpPr>
            <p:grpSpPr>
              <a:xfrm rot="21022272" flipH="1">
                <a:off x="2616482" y="2622294"/>
                <a:ext cx="1504349" cy="2421984"/>
                <a:chOff x="6708985" y="3894089"/>
                <a:chExt cx="850036" cy="1101045"/>
              </a:xfrm>
            </p:grpSpPr>
            <p:sp>
              <p:nvSpPr>
                <p:cNvPr id="183" name="フリーフォーム 175">
                  <a:extLst>
                    <a:ext uri="{FF2B5EF4-FFF2-40B4-BE49-F238E27FC236}">
                      <a16:creationId xmlns:a16="http://schemas.microsoft.com/office/drawing/2014/main" id="{51E8D8D7-33F3-52C4-5136-8FEF12016EB7}"/>
                    </a:ext>
                  </a:extLst>
                </p:cNvPr>
                <p:cNvSpPr/>
                <p:nvPr/>
              </p:nvSpPr>
              <p:spPr>
                <a:xfrm>
                  <a:off x="6713461" y="3894089"/>
                  <a:ext cx="845560" cy="1100102"/>
                </a:xfrm>
                <a:custGeom>
                  <a:avLst/>
                  <a:gdLst>
                    <a:gd name="connsiteX0" fmla="*/ 0 w 586596"/>
                    <a:gd name="connsiteY0" fmla="*/ 343445 h 343445"/>
                    <a:gd name="connsiteX1" fmla="*/ 181155 w 586596"/>
                    <a:gd name="connsiteY1" fmla="*/ 308940 h 343445"/>
                    <a:gd name="connsiteX2" fmla="*/ 267419 w 586596"/>
                    <a:gd name="connsiteY2" fmla="*/ 170917 h 343445"/>
                    <a:gd name="connsiteX3" fmla="*/ 405442 w 586596"/>
                    <a:gd name="connsiteY3" fmla="*/ 145038 h 343445"/>
                    <a:gd name="connsiteX4" fmla="*/ 465827 w 586596"/>
                    <a:gd name="connsiteY4" fmla="*/ 15642 h 343445"/>
                    <a:gd name="connsiteX5" fmla="*/ 586596 w 586596"/>
                    <a:gd name="connsiteY5" fmla="*/ 7015 h 343445"/>
                    <a:gd name="connsiteX0" fmla="*/ 0 w 636602"/>
                    <a:gd name="connsiteY0" fmla="*/ 375793 h 375793"/>
                    <a:gd name="connsiteX1" fmla="*/ 181155 w 636602"/>
                    <a:gd name="connsiteY1" fmla="*/ 341288 h 375793"/>
                    <a:gd name="connsiteX2" fmla="*/ 267419 w 636602"/>
                    <a:gd name="connsiteY2" fmla="*/ 203265 h 375793"/>
                    <a:gd name="connsiteX3" fmla="*/ 405442 w 636602"/>
                    <a:gd name="connsiteY3" fmla="*/ 177386 h 375793"/>
                    <a:gd name="connsiteX4" fmla="*/ 465827 w 636602"/>
                    <a:gd name="connsiteY4" fmla="*/ 47990 h 375793"/>
                    <a:gd name="connsiteX5" fmla="*/ 636602 w 636602"/>
                    <a:gd name="connsiteY5" fmla="*/ 1263 h 375793"/>
                    <a:gd name="connsiteX0" fmla="*/ 0 w 636602"/>
                    <a:gd name="connsiteY0" fmla="*/ 374530 h 374530"/>
                    <a:gd name="connsiteX1" fmla="*/ 181155 w 636602"/>
                    <a:gd name="connsiteY1" fmla="*/ 340025 h 374530"/>
                    <a:gd name="connsiteX2" fmla="*/ 267419 w 636602"/>
                    <a:gd name="connsiteY2" fmla="*/ 202002 h 374530"/>
                    <a:gd name="connsiteX3" fmla="*/ 405442 w 636602"/>
                    <a:gd name="connsiteY3" fmla="*/ 176123 h 374530"/>
                    <a:gd name="connsiteX4" fmla="*/ 465827 w 636602"/>
                    <a:gd name="connsiteY4" fmla="*/ 46727 h 374530"/>
                    <a:gd name="connsiteX5" fmla="*/ 636602 w 636602"/>
                    <a:gd name="connsiteY5" fmla="*/ 0 h 374530"/>
                    <a:gd name="connsiteX0" fmla="*/ 0 w 636602"/>
                    <a:gd name="connsiteY0" fmla="*/ 374530 h 374530"/>
                    <a:gd name="connsiteX1" fmla="*/ 181155 w 636602"/>
                    <a:gd name="connsiteY1" fmla="*/ 340025 h 374530"/>
                    <a:gd name="connsiteX2" fmla="*/ 267419 w 636602"/>
                    <a:gd name="connsiteY2" fmla="*/ 202002 h 374530"/>
                    <a:gd name="connsiteX3" fmla="*/ 405442 w 636602"/>
                    <a:gd name="connsiteY3" fmla="*/ 176123 h 374530"/>
                    <a:gd name="connsiteX4" fmla="*/ 484877 w 636602"/>
                    <a:gd name="connsiteY4" fmla="*/ 37202 h 374530"/>
                    <a:gd name="connsiteX5" fmla="*/ 636602 w 636602"/>
                    <a:gd name="connsiteY5" fmla="*/ 0 h 374530"/>
                    <a:gd name="connsiteX0" fmla="*/ 0 w 636602"/>
                    <a:gd name="connsiteY0" fmla="*/ 374530 h 374530"/>
                    <a:gd name="connsiteX1" fmla="*/ 171630 w 636602"/>
                    <a:gd name="connsiteY1" fmla="*/ 328119 h 374530"/>
                    <a:gd name="connsiteX2" fmla="*/ 267419 w 636602"/>
                    <a:gd name="connsiteY2" fmla="*/ 202002 h 374530"/>
                    <a:gd name="connsiteX3" fmla="*/ 405442 w 636602"/>
                    <a:gd name="connsiteY3" fmla="*/ 176123 h 374530"/>
                    <a:gd name="connsiteX4" fmla="*/ 484877 w 636602"/>
                    <a:gd name="connsiteY4" fmla="*/ 37202 h 374530"/>
                    <a:gd name="connsiteX5" fmla="*/ 636602 w 636602"/>
                    <a:gd name="connsiteY5" fmla="*/ 0 h 374530"/>
                    <a:gd name="connsiteX0" fmla="*/ 0 w 636602"/>
                    <a:gd name="connsiteY0" fmla="*/ 374530 h 374530"/>
                    <a:gd name="connsiteX1" fmla="*/ 171630 w 636602"/>
                    <a:gd name="connsiteY1" fmla="*/ 328119 h 374530"/>
                    <a:gd name="connsiteX2" fmla="*/ 276944 w 636602"/>
                    <a:gd name="connsiteY2" fmla="*/ 209146 h 374530"/>
                    <a:gd name="connsiteX3" fmla="*/ 405442 w 636602"/>
                    <a:gd name="connsiteY3" fmla="*/ 176123 h 374530"/>
                    <a:gd name="connsiteX4" fmla="*/ 484877 w 636602"/>
                    <a:gd name="connsiteY4" fmla="*/ 37202 h 374530"/>
                    <a:gd name="connsiteX5" fmla="*/ 636602 w 636602"/>
                    <a:gd name="connsiteY5" fmla="*/ 0 h 374530"/>
                    <a:gd name="connsiteX0" fmla="*/ 0 w 636602"/>
                    <a:gd name="connsiteY0" fmla="*/ 374530 h 374530"/>
                    <a:gd name="connsiteX1" fmla="*/ 171630 w 636602"/>
                    <a:gd name="connsiteY1" fmla="*/ 328119 h 374530"/>
                    <a:gd name="connsiteX2" fmla="*/ 276944 w 636602"/>
                    <a:gd name="connsiteY2" fmla="*/ 209146 h 374530"/>
                    <a:gd name="connsiteX3" fmla="*/ 403060 w 636602"/>
                    <a:gd name="connsiteY3" fmla="*/ 152310 h 374530"/>
                    <a:gd name="connsiteX4" fmla="*/ 484877 w 636602"/>
                    <a:gd name="connsiteY4" fmla="*/ 37202 h 374530"/>
                    <a:gd name="connsiteX5" fmla="*/ 636602 w 636602"/>
                    <a:gd name="connsiteY5" fmla="*/ 0 h 374530"/>
                    <a:gd name="connsiteX0" fmla="*/ 0 w 636602"/>
                    <a:gd name="connsiteY0" fmla="*/ 374530 h 374530"/>
                    <a:gd name="connsiteX1" fmla="*/ 171630 w 636602"/>
                    <a:gd name="connsiteY1" fmla="*/ 328119 h 374530"/>
                    <a:gd name="connsiteX2" fmla="*/ 276944 w 636602"/>
                    <a:gd name="connsiteY2" fmla="*/ 209146 h 374530"/>
                    <a:gd name="connsiteX3" fmla="*/ 403060 w 636602"/>
                    <a:gd name="connsiteY3" fmla="*/ 152310 h 374530"/>
                    <a:gd name="connsiteX4" fmla="*/ 494402 w 636602"/>
                    <a:gd name="connsiteY4" fmla="*/ 39583 h 374530"/>
                    <a:gd name="connsiteX5" fmla="*/ 636602 w 636602"/>
                    <a:gd name="connsiteY5" fmla="*/ 0 h 374530"/>
                    <a:gd name="connsiteX0" fmla="*/ 0 w 634221"/>
                    <a:gd name="connsiteY0" fmla="*/ 398342 h 398342"/>
                    <a:gd name="connsiteX1" fmla="*/ 171630 w 634221"/>
                    <a:gd name="connsiteY1" fmla="*/ 351931 h 398342"/>
                    <a:gd name="connsiteX2" fmla="*/ 276944 w 634221"/>
                    <a:gd name="connsiteY2" fmla="*/ 232958 h 398342"/>
                    <a:gd name="connsiteX3" fmla="*/ 403060 w 634221"/>
                    <a:gd name="connsiteY3" fmla="*/ 176122 h 398342"/>
                    <a:gd name="connsiteX4" fmla="*/ 494402 w 634221"/>
                    <a:gd name="connsiteY4" fmla="*/ 63395 h 398342"/>
                    <a:gd name="connsiteX5" fmla="*/ 634221 w 634221"/>
                    <a:gd name="connsiteY5" fmla="*/ 0 h 398342"/>
                    <a:gd name="connsiteX0" fmla="*/ 0 w 634221"/>
                    <a:gd name="connsiteY0" fmla="*/ 398342 h 398342"/>
                    <a:gd name="connsiteX1" fmla="*/ 171630 w 634221"/>
                    <a:gd name="connsiteY1" fmla="*/ 351931 h 398342"/>
                    <a:gd name="connsiteX2" fmla="*/ 276944 w 634221"/>
                    <a:gd name="connsiteY2" fmla="*/ 232958 h 398342"/>
                    <a:gd name="connsiteX3" fmla="*/ 403060 w 634221"/>
                    <a:gd name="connsiteY3" fmla="*/ 176122 h 398342"/>
                    <a:gd name="connsiteX4" fmla="*/ 494402 w 634221"/>
                    <a:gd name="connsiteY4" fmla="*/ 63395 h 398342"/>
                    <a:gd name="connsiteX5" fmla="*/ 634221 w 634221"/>
                    <a:gd name="connsiteY5" fmla="*/ 0 h 398342"/>
                    <a:gd name="connsiteX0" fmla="*/ 0 w 634221"/>
                    <a:gd name="connsiteY0" fmla="*/ 398342 h 398342"/>
                    <a:gd name="connsiteX1" fmla="*/ 171630 w 634221"/>
                    <a:gd name="connsiteY1" fmla="*/ 351931 h 398342"/>
                    <a:gd name="connsiteX2" fmla="*/ 276944 w 634221"/>
                    <a:gd name="connsiteY2" fmla="*/ 232958 h 398342"/>
                    <a:gd name="connsiteX3" fmla="*/ 403060 w 634221"/>
                    <a:gd name="connsiteY3" fmla="*/ 176122 h 398342"/>
                    <a:gd name="connsiteX4" fmla="*/ 494402 w 634221"/>
                    <a:gd name="connsiteY4" fmla="*/ 63395 h 398342"/>
                    <a:gd name="connsiteX5" fmla="*/ 634221 w 634221"/>
                    <a:gd name="connsiteY5" fmla="*/ 0 h 398342"/>
                    <a:gd name="connsiteX0" fmla="*/ 0 w 712802"/>
                    <a:gd name="connsiteY0" fmla="*/ 412629 h 412629"/>
                    <a:gd name="connsiteX1" fmla="*/ 171630 w 712802"/>
                    <a:gd name="connsiteY1" fmla="*/ 366218 h 412629"/>
                    <a:gd name="connsiteX2" fmla="*/ 276944 w 712802"/>
                    <a:gd name="connsiteY2" fmla="*/ 247245 h 412629"/>
                    <a:gd name="connsiteX3" fmla="*/ 403060 w 712802"/>
                    <a:gd name="connsiteY3" fmla="*/ 190409 h 412629"/>
                    <a:gd name="connsiteX4" fmla="*/ 494402 w 712802"/>
                    <a:gd name="connsiteY4" fmla="*/ 77682 h 412629"/>
                    <a:gd name="connsiteX5" fmla="*/ 712802 w 712802"/>
                    <a:gd name="connsiteY5" fmla="*/ 0 h 412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2802" h="412629">
                      <a:moveTo>
                        <a:pt x="0" y="412629"/>
                      </a:moveTo>
                      <a:cubicBezTo>
                        <a:pt x="68292" y="409754"/>
                        <a:pt x="125473" y="393782"/>
                        <a:pt x="171630" y="366218"/>
                      </a:cubicBezTo>
                      <a:cubicBezTo>
                        <a:pt x="217787" y="338654"/>
                        <a:pt x="238372" y="276547"/>
                        <a:pt x="276944" y="247245"/>
                      </a:cubicBezTo>
                      <a:cubicBezTo>
                        <a:pt x="315516" y="217943"/>
                        <a:pt x="366817" y="218670"/>
                        <a:pt x="403060" y="190409"/>
                      </a:cubicBezTo>
                      <a:cubicBezTo>
                        <a:pt x="439303" y="162149"/>
                        <a:pt x="442778" y="109417"/>
                        <a:pt x="494402" y="77682"/>
                      </a:cubicBezTo>
                      <a:cubicBezTo>
                        <a:pt x="546026" y="45947"/>
                        <a:pt x="629413" y="21387"/>
                        <a:pt x="712802" y="0"/>
                      </a:cubicBezTo>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4" name="フリーフォーム 184">
                  <a:extLst>
                    <a:ext uri="{FF2B5EF4-FFF2-40B4-BE49-F238E27FC236}">
                      <a16:creationId xmlns:a16="http://schemas.microsoft.com/office/drawing/2014/main" id="{73D8FE01-FB01-A007-9B72-9FE1A7D4FBC0}"/>
                    </a:ext>
                  </a:extLst>
                </p:cNvPr>
                <p:cNvSpPr/>
                <p:nvPr/>
              </p:nvSpPr>
              <p:spPr>
                <a:xfrm>
                  <a:off x="6708985" y="3907002"/>
                  <a:ext cx="754812" cy="1088132"/>
                </a:xfrm>
                <a:custGeom>
                  <a:avLst/>
                  <a:gdLst>
                    <a:gd name="connsiteX0" fmla="*/ 0 w 586596"/>
                    <a:gd name="connsiteY0" fmla="*/ 343445 h 343445"/>
                    <a:gd name="connsiteX1" fmla="*/ 181155 w 586596"/>
                    <a:gd name="connsiteY1" fmla="*/ 308940 h 343445"/>
                    <a:gd name="connsiteX2" fmla="*/ 267419 w 586596"/>
                    <a:gd name="connsiteY2" fmla="*/ 170917 h 343445"/>
                    <a:gd name="connsiteX3" fmla="*/ 405442 w 586596"/>
                    <a:gd name="connsiteY3" fmla="*/ 145038 h 343445"/>
                    <a:gd name="connsiteX4" fmla="*/ 465827 w 586596"/>
                    <a:gd name="connsiteY4" fmla="*/ 15642 h 343445"/>
                    <a:gd name="connsiteX5" fmla="*/ 586596 w 586596"/>
                    <a:gd name="connsiteY5" fmla="*/ 7015 h 343445"/>
                    <a:gd name="connsiteX0" fmla="*/ 0 w 636602"/>
                    <a:gd name="connsiteY0" fmla="*/ 375793 h 375793"/>
                    <a:gd name="connsiteX1" fmla="*/ 181155 w 636602"/>
                    <a:gd name="connsiteY1" fmla="*/ 341288 h 375793"/>
                    <a:gd name="connsiteX2" fmla="*/ 267419 w 636602"/>
                    <a:gd name="connsiteY2" fmla="*/ 203265 h 375793"/>
                    <a:gd name="connsiteX3" fmla="*/ 405442 w 636602"/>
                    <a:gd name="connsiteY3" fmla="*/ 177386 h 375793"/>
                    <a:gd name="connsiteX4" fmla="*/ 465827 w 636602"/>
                    <a:gd name="connsiteY4" fmla="*/ 47990 h 375793"/>
                    <a:gd name="connsiteX5" fmla="*/ 636602 w 636602"/>
                    <a:gd name="connsiteY5" fmla="*/ 1263 h 375793"/>
                    <a:gd name="connsiteX0" fmla="*/ 0 w 636602"/>
                    <a:gd name="connsiteY0" fmla="*/ 374530 h 374530"/>
                    <a:gd name="connsiteX1" fmla="*/ 181155 w 636602"/>
                    <a:gd name="connsiteY1" fmla="*/ 340025 h 374530"/>
                    <a:gd name="connsiteX2" fmla="*/ 267419 w 636602"/>
                    <a:gd name="connsiteY2" fmla="*/ 202002 h 374530"/>
                    <a:gd name="connsiteX3" fmla="*/ 405442 w 636602"/>
                    <a:gd name="connsiteY3" fmla="*/ 176123 h 374530"/>
                    <a:gd name="connsiteX4" fmla="*/ 465827 w 636602"/>
                    <a:gd name="connsiteY4" fmla="*/ 46727 h 374530"/>
                    <a:gd name="connsiteX5" fmla="*/ 636602 w 636602"/>
                    <a:gd name="connsiteY5" fmla="*/ 0 h 374530"/>
                    <a:gd name="connsiteX0" fmla="*/ 0 w 636602"/>
                    <a:gd name="connsiteY0" fmla="*/ 374530 h 374530"/>
                    <a:gd name="connsiteX1" fmla="*/ 181155 w 636602"/>
                    <a:gd name="connsiteY1" fmla="*/ 340025 h 374530"/>
                    <a:gd name="connsiteX2" fmla="*/ 267419 w 636602"/>
                    <a:gd name="connsiteY2" fmla="*/ 202002 h 374530"/>
                    <a:gd name="connsiteX3" fmla="*/ 405442 w 636602"/>
                    <a:gd name="connsiteY3" fmla="*/ 176123 h 374530"/>
                    <a:gd name="connsiteX4" fmla="*/ 484877 w 636602"/>
                    <a:gd name="connsiteY4" fmla="*/ 37202 h 374530"/>
                    <a:gd name="connsiteX5" fmla="*/ 636602 w 636602"/>
                    <a:gd name="connsiteY5" fmla="*/ 0 h 374530"/>
                    <a:gd name="connsiteX0" fmla="*/ 0 w 636602"/>
                    <a:gd name="connsiteY0" fmla="*/ 374530 h 374530"/>
                    <a:gd name="connsiteX1" fmla="*/ 171630 w 636602"/>
                    <a:gd name="connsiteY1" fmla="*/ 328119 h 374530"/>
                    <a:gd name="connsiteX2" fmla="*/ 267419 w 636602"/>
                    <a:gd name="connsiteY2" fmla="*/ 202002 h 374530"/>
                    <a:gd name="connsiteX3" fmla="*/ 405442 w 636602"/>
                    <a:gd name="connsiteY3" fmla="*/ 176123 h 374530"/>
                    <a:gd name="connsiteX4" fmla="*/ 484877 w 636602"/>
                    <a:gd name="connsiteY4" fmla="*/ 37202 h 374530"/>
                    <a:gd name="connsiteX5" fmla="*/ 636602 w 636602"/>
                    <a:gd name="connsiteY5" fmla="*/ 0 h 374530"/>
                    <a:gd name="connsiteX0" fmla="*/ 0 w 636602"/>
                    <a:gd name="connsiteY0" fmla="*/ 374530 h 374530"/>
                    <a:gd name="connsiteX1" fmla="*/ 171630 w 636602"/>
                    <a:gd name="connsiteY1" fmla="*/ 328119 h 374530"/>
                    <a:gd name="connsiteX2" fmla="*/ 276944 w 636602"/>
                    <a:gd name="connsiteY2" fmla="*/ 209146 h 374530"/>
                    <a:gd name="connsiteX3" fmla="*/ 405442 w 636602"/>
                    <a:gd name="connsiteY3" fmla="*/ 176123 h 374530"/>
                    <a:gd name="connsiteX4" fmla="*/ 484877 w 636602"/>
                    <a:gd name="connsiteY4" fmla="*/ 37202 h 374530"/>
                    <a:gd name="connsiteX5" fmla="*/ 636602 w 636602"/>
                    <a:gd name="connsiteY5" fmla="*/ 0 h 374530"/>
                    <a:gd name="connsiteX0" fmla="*/ 0 w 636602"/>
                    <a:gd name="connsiteY0" fmla="*/ 374530 h 374530"/>
                    <a:gd name="connsiteX1" fmla="*/ 171630 w 636602"/>
                    <a:gd name="connsiteY1" fmla="*/ 328119 h 374530"/>
                    <a:gd name="connsiteX2" fmla="*/ 276944 w 636602"/>
                    <a:gd name="connsiteY2" fmla="*/ 209146 h 374530"/>
                    <a:gd name="connsiteX3" fmla="*/ 403060 w 636602"/>
                    <a:gd name="connsiteY3" fmla="*/ 152310 h 374530"/>
                    <a:gd name="connsiteX4" fmla="*/ 484877 w 636602"/>
                    <a:gd name="connsiteY4" fmla="*/ 37202 h 374530"/>
                    <a:gd name="connsiteX5" fmla="*/ 636602 w 636602"/>
                    <a:gd name="connsiteY5" fmla="*/ 0 h 374530"/>
                    <a:gd name="connsiteX0" fmla="*/ 0 w 636602"/>
                    <a:gd name="connsiteY0" fmla="*/ 374530 h 374530"/>
                    <a:gd name="connsiteX1" fmla="*/ 171630 w 636602"/>
                    <a:gd name="connsiteY1" fmla="*/ 328119 h 374530"/>
                    <a:gd name="connsiteX2" fmla="*/ 276944 w 636602"/>
                    <a:gd name="connsiteY2" fmla="*/ 209146 h 374530"/>
                    <a:gd name="connsiteX3" fmla="*/ 403060 w 636602"/>
                    <a:gd name="connsiteY3" fmla="*/ 152310 h 374530"/>
                    <a:gd name="connsiteX4" fmla="*/ 494402 w 636602"/>
                    <a:gd name="connsiteY4" fmla="*/ 39583 h 374530"/>
                    <a:gd name="connsiteX5" fmla="*/ 636602 w 636602"/>
                    <a:gd name="connsiteY5" fmla="*/ 0 h 374530"/>
                    <a:gd name="connsiteX0" fmla="*/ 0 w 634221"/>
                    <a:gd name="connsiteY0" fmla="*/ 398342 h 398342"/>
                    <a:gd name="connsiteX1" fmla="*/ 171630 w 634221"/>
                    <a:gd name="connsiteY1" fmla="*/ 351931 h 398342"/>
                    <a:gd name="connsiteX2" fmla="*/ 276944 w 634221"/>
                    <a:gd name="connsiteY2" fmla="*/ 232958 h 398342"/>
                    <a:gd name="connsiteX3" fmla="*/ 403060 w 634221"/>
                    <a:gd name="connsiteY3" fmla="*/ 176122 h 398342"/>
                    <a:gd name="connsiteX4" fmla="*/ 494402 w 634221"/>
                    <a:gd name="connsiteY4" fmla="*/ 63395 h 398342"/>
                    <a:gd name="connsiteX5" fmla="*/ 634221 w 634221"/>
                    <a:gd name="connsiteY5" fmla="*/ 0 h 398342"/>
                    <a:gd name="connsiteX0" fmla="*/ 0 w 634221"/>
                    <a:gd name="connsiteY0" fmla="*/ 398342 h 398342"/>
                    <a:gd name="connsiteX1" fmla="*/ 171630 w 634221"/>
                    <a:gd name="connsiteY1" fmla="*/ 351931 h 398342"/>
                    <a:gd name="connsiteX2" fmla="*/ 276944 w 634221"/>
                    <a:gd name="connsiteY2" fmla="*/ 232958 h 398342"/>
                    <a:gd name="connsiteX3" fmla="*/ 403060 w 634221"/>
                    <a:gd name="connsiteY3" fmla="*/ 176122 h 398342"/>
                    <a:gd name="connsiteX4" fmla="*/ 494402 w 634221"/>
                    <a:gd name="connsiteY4" fmla="*/ 63395 h 398342"/>
                    <a:gd name="connsiteX5" fmla="*/ 634221 w 634221"/>
                    <a:gd name="connsiteY5" fmla="*/ 0 h 398342"/>
                    <a:gd name="connsiteX0" fmla="*/ 0 w 634221"/>
                    <a:gd name="connsiteY0" fmla="*/ 398342 h 398342"/>
                    <a:gd name="connsiteX1" fmla="*/ 171630 w 634221"/>
                    <a:gd name="connsiteY1" fmla="*/ 351931 h 398342"/>
                    <a:gd name="connsiteX2" fmla="*/ 276944 w 634221"/>
                    <a:gd name="connsiteY2" fmla="*/ 232958 h 398342"/>
                    <a:gd name="connsiteX3" fmla="*/ 403060 w 634221"/>
                    <a:gd name="connsiteY3" fmla="*/ 176122 h 398342"/>
                    <a:gd name="connsiteX4" fmla="*/ 494402 w 634221"/>
                    <a:gd name="connsiteY4" fmla="*/ 63395 h 398342"/>
                    <a:gd name="connsiteX5" fmla="*/ 634221 w 634221"/>
                    <a:gd name="connsiteY5" fmla="*/ 0 h 398342"/>
                    <a:gd name="connsiteX0" fmla="*/ 0 w 710421"/>
                    <a:gd name="connsiteY0" fmla="*/ 438823 h 438823"/>
                    <a:gd name="connsiteX1" fmla="*/ 247830 w 710421"/>
                    <a:gd name="connsiteY1" fmla="*/ 351931 h 438823"/>
                    <a:gd name="connsiteX2" fmla="*/ 353144 w 710421"/>
                    <a:gd name="connsiteY2" fmla="*/ 232958 h 438823"/>
                    <a:gd name="connsiteX3" fmla="*/ 479260 w 710421"/>
                    <a:gd name="connsiteY3" fmla="*/ 176122 h 438823"/>
                    <a:gd name="connsiteX4" fmla="*/ 570602 w 710421"/>
                    <a:gd name="connsiteY4" fmla="*/ 63395 h 438823"/>
                    <a:gd name="connsiteX5" fmla="*/ 710421 w 710421"/>
                    <a:gd name="connsiteY5" fmla="*/ 0 h 438823"/>
                    <a:gd name="connsiteX0" fmla="*/ 0 w 717565"/>
                    <a:gd name="connsiteY0" fmla="*/ 441205 h 441205"/>
                    <a:gd name="connsiteX1" fmla="*/ 254974 w 717565"/>
                    <a:gd name="connsiteY1" fmla="*/ 351931 h 441205"/>
                    <a:gd name="connsiteX2" fmla="*/ 360288 w 717565"/>
                    <a:gd name="connsiteY2" fmla="*/ 232958 h 441205"/>
                    <a:gd name="connsiteX3" fmla="*/ 486404 w 717565"/>
                    <a:gd name="connsiteY3" fmla="*/ 176122 h 441205"/>
                    <a:gd name="connsiteX4" fmla="*/ 577746 w 717565"/>
                    <a:gd name="connsiteY4" fmla="*/ 63395 h 441205"/>
                    <a:gd name="connsiteX5" fmla="*/ 717565 w 717565"/>
                    <a:gd name="connsiteY5" fmla="*/ 0 h 441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7565" h="441205">
                      <a:moveTo>
                        <a:pt x="0" y="441205"/>
                      </a:moveTo>
                      <a:cubicBezTo>
                        <a:pt x="68292" y="438330"/>
                        <a:pt x="194926" y="386639"/>
                        <a:pt x="254974" y="351931"/>
                      </a:cubicBezTo>
                      <a:cubicBezTo>
                        <a:pt x="315022" y="317223"/>
                        <a:pt x="321716" y="262260"/>
                        <a:pt x="360288" y="232958"/>
                      </a:cubicBezTo>
                      <a:cubicBezTo>
                        <a:pt x="398860" y="203656"/>
                        <a:pt x="450161" y="204383"/>
                        <a:pt x="486404" y="176122"/>
                      </a:cubicBezTo>
                      <a:cubicBezTo>
                        <a:pt x="522647" y="147862"/>
                        <a:pt x="539219" y="92749"/>
                        <a:pt x="577746" y="63395"/>
                      </a:cubicBezTo>
                      <a:cubicBezTo>
                        <a:pt x="616273" y="34041"/>
                        <a:pt x="634176" y="21387"/>
                        <a:pt x="717565" y="0"/>
                      </a:cubicBezTo>
                    </a:path>
                  </a:pathLst>
                </a:custGeom>
                <a:noFill/>
                <a:ln w="254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grpSp>
        </p:grpSp>
        <p:grpSp>
          <p:nvGrpSpPr>
            <p:cNvPr id="190" name="グループ化 29">
              <a:extLst>
                <a:ext uri="{FF2B5EF4-FFF2-40B4-BE49-F238E27FC236}">
                  <a16:creationId xmlns:a16="http://schemas.microsoft.com/office/drawing/2014/main" id="{FA8F7437-C5E5-8E9A-8C0C-BACC8A8D377B}"/>
                </a:ext>
              </a:extLst>
            </p:cNvPr>
            <p:cNvGrpSpPr>
              <a:grpSpLocks noChangeAspect="1"/>
            </p:cNvGrpSpPr>
            <p:nvPr/>
          </p:nvGrpSpPr>
          <p:grpSpPr>
            <a:xfrm>
              <a:off x="2590302" y="1875394"/>
              <a:ext cx="1596587" cy="178471"/>
              <a:chOff x="2842128" y="6039535"/>
              <a:chExt cx="5680344" cy="634967"/>
            </a:xfrm>
          </p:grpSpPr>
          <p:sp>
            <p:nvSpPr>
              <p:cNvPr id="191" name="正方形/長方形 30">
                <a:extLst>
                  <a:ext uri="{FF2B5EF4-FFF2-40B4-BE49-F238E27FC236}">
                    <a16:creationId xmlns:a16="http://schemas.microsoft.com/office/drawing/2014/main" id="{DAAA5AA9-3055-7784-DB13-CCE56332B401}"/>
                  </a:ext>
                </a:extLst>
              </p:cNvPr>
              <p:cNvSpPr/>
              <p:nvPr/>
            </p:nvSpPr>
            <p:spPr>
              <a:xfrm>
                <a:off x="4026733" y="6083588"/>
                <a:ext cx="267348" cy="83648"/>
              </a:xfrm>
              <a:prstGeom prst="rect">
                <a:avLst/>
              </a:prstGeom>
              <a:solidFill>
                <a:schemeClr val="bg1">
                  <a:lumMod val="65000"/>
                </a:schemeClr>
              </a:solidFill>
              <a:ln w="6350">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1" b="1" dirty="0">
                  <a:solidFill>
                    <a:srgbClr val="FF0000"/>
                  </a:solidFill>
                  <a:latin typeface="+mn-ea"/>
                </a:endParaRPr>
              </a:p>
            </p:txBody>
          </p:sp>
          <p:sp>
            <p:nvSpPr>
              <p:cNvPr id="192" name="正方形/長方形 31">
                <a:extLst>
                  <a:ext uri="{FF2B5EF4-FFF2-40B4-BE49-F238E27FC236}">
                    <a16:creationId xmlns:a16="http://schemas.microsoft.com/office/drawing/2014/main" id="{187A0036-B747-409A-8A84-4C40C163C412}"/>
                  </a:ext>
                </a:extLst>
              </p:cNvPr>
              <p:cNvSpPr/>
              <p:nvPr/>
            </p:nvSpPr>
            <p:spPr>
              <a:xfrm>
                <a:off x="3422609" y="6083588"/>
                <a:ext cx="267348" cy="83648"/>
              </a:xfrm>
              <a:prstGeom prst="rect">
                <a:avLst/>
              </a:prstGeom>
              <a:solidFill>
                <a:schemeClr val="bg1">
                  <a:lumMod val="65000"/>
                </a:schemeClr>
              </a:solidFill>
              <a:ln w="6350">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1" b="1" dirty="0">
                  <a:solidFill>
                    <a:srgbClr val="FF0000"/>
                  </a:solidFill>
                  <a:latin typeface="+mn-ea"/>
                </a:endParaRPr>
              </a:p>
            </p:txBody>
          </p:sp>
          <p:sp>
            <p:nvSpPr>
              <p:cNvPr id="193" name="正方形/長方形 32">
                <a:extLst>
                  <a:ext uri="{FF2B5EF4-FFF2-40B4-BE49-F238E27FC236}">
                    <a16:creationId xmlns:a16="http://schemas.microsoft.com/office/drawing/2014/main" id="{AEBCB571-B7F1-D914-6BD5-52D15C2B80CB}"/>
                  </a:ext>
                </a:extLst>
              </p:cNvPr>
              <p:cNvSpPr/>
              <p:nvPr/>
            </p:nvSpPr>
            <p:spPr>
              <a:xfrm>
                <a:off x="4630857" y="6083588"/>
                <a:ext cx="267348" cy="83648"/>
              </a:xfrm>
              <a:prstGeom prst="rect">
                <a:avLst/>
              </a:prstGeom>
              <a:solidFill>
                <a:schemeClr val="bg1">
                  <a:lumMod val="65000"/>
                </a:schemeClr>
              </a:solidFill>
              <a:ln w="6350">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1" b="1" dirty="0">
                  <a:solidFill>
                    <a:srgbClr val="FF0000"/>
                  </a:solidFill>
                  <a:latin typeface="+mn-ea"/>
                </a:endParaRPr>
              </a:p>
            </p:txBody>
          </p:sp>
          <p:sp>
            <p:nvSpPr>
              <p:cNvPr id="194" name="正方形/長方形 33">
                <a:extLst>
                  <a:ext uri="{FF2B5EF4-FFF2-40B4-BE49-F238E27FC236}">
                    <a16:creationId xmlns:a16="http://schemas.microsoft.com/office/drawing/2014/main" id="{2A127CD6-8491-825A-505E-3864F17430B3}"/>
                  </a:ext>
                </a:extLst>
              </p:cNvPr>
              <p:cNvSpPr/>
              <p:nvPr/>
            </p:nvSpPr>
            <p:spPr>
              <a:xfrm>
                <a:off x="5247129" y="6083588"/>
                <a:ext cx="267348" cy="83648"/>
              </a:xfrm>
              <a:prstGeom prst="rect">
                <a:avLst/>
              </a:prstGeom>
              <a:solidFill>
                <a:schemeClr val="bg1">
                  <a:lumMod val="65000"/>
                </a:schemeClr>
              </a:solidFill>
              <a:ln w="6350">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1" b="1" dirty="0">
                  <a:solidFill>
                    <a:srgbClr val="FF0000"/>
                  </a:solidFill>
                  <a:latin typeface="+mn-ea"/>
                </a:endParaRPr>
              </a:p>
            </p:txBody>
          </p:sp>
          <p:sp>
            <p:nvSpPr>
              <p:cNvPr id="195" name="正方形/長方形 34">
                <a:extLst>
                  <a:ext uri="{FF2B5EF4-FFF2-40B4-BE49-F238E27FC236}">
                    <a16:creationId xmlns:a16="http://schemas.microsoft.com/office/drawing/2014/main" id="{E27AE032-5975-C36C-04D9-0978EA5DD587}"/>
                  </a:ext>
                </a:extLst>
              </p:cNvPr>
              <p:cNvSpPr/>
              <p:nvPr/>
            </p:nvSpPr>
            <p:spPr>
              <a:xfrm>
                <a:off x="5853128" y="6083588"/>
                <a:ext cx="267348" cy="83648"/>
              </a:xfrm>
              <a:prstGeom prst="rect">
                <a:avLst/>
              </a:prstGeom>
              <a:solidFill>
                <a:schemeClr val="bg1">
                  <a:lumMod val="65000"/>
                </a:schemeClr>
              </a:solidFill>
              <a:ln w="6350">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1" b="1" dirty="0">
                  <a:solidFill>
                    <a:srgbClr val="FF0000"/>
                  </a:solidFill>
                  <a:latin typeface="+mn-ea"/>
                </a:endParaRPr>
              </a:p>
            </p:txBody>
          </p:sp>
          <p:sp>
            <p:nvSpPr>
              <p:cNvPr id="196" name="正方形/長方形 35">
                <a:extLst>
                  <a:ext uri="{FF2B5EF4-FFF2-40B4-BE49-F238E27FC236}">
                    <a16:creationId xmlns:a16="http://schemas.microsoft.com/office/drawing/2014/main" id="{1D7BDAA4-ECBA-19E1-81E8-7E8B38EF5377}"/>
                  </a:ext>
                </a:extLst>
              </p:cNvPr>
              <p:cNvSpPr/>
              <p:nvPr/>
            </p:nvSpPr>
            <p:spPr>
              <a:xfrm>
                <a:off x="6467525" y="6083588"/>
                <a:ext cx="267348" cy="83648"/>
              </a:xfrm>
              <a:prstGeom prst="rect">
                <a:avLst/>
              </a:prstGeom>
              <a:solidFill>
                <a:schemeClr val="bg1">
                  <a:lumMod val="65000"/>
                </a:schemeClr>
              </a:solidFill>
              <a:ln w="6350">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1" b="1" dirty="0">
                  <a:solidFill>
                    <a:srgbClr val="FF0000"/>
                  </a:solidFill>
                  <a:latin typeface="+mn-ea"/>
                </a:endParaRPr>
              </a:p>
            </p:txBody>
          </p:sp>
          <p:sp>
            <p:nvSpPr>
              <p:cNvPr id="197" name="正方形/長方形 36">
                <a:extLst>
                  <a:ext uri="{FF2B5EF4-FFF2-40B4-BE49-F238E27FC236}">
                    <a16:creationId xmlns:a16="http://schemas.microsoft.com/office/drawing/2014/main" id="{D4003306-347D-2CB2-3043-CB81867682E1}"/>
                  </a:ext>
                </a:extLst>
              </p:cNvPr>
              <p:cNvSpPr/>
              <p:nvPr/>
            </p:nvSpPr>
            <p:spPr>
              <a:xfrm>
                <a:off x="7075399" y="6083588"/>
                <a:ext cx="267348" cy="83648"/>
              </a:xfrm>
              <a:prstGeom prst="rect">
                <a:avLst/>
              </a:prstGeom>
              <a:solidFill>
                <a:schemeClr val="bg1">
                  <a:lumMod val="65000"/>
                </a:schemeClr>
              </a:solidFill>
              <a:ln w="6350">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1" b="1" dirty="0">
                  <a:solidFill>
                    <a:srgbClr val="FF0000"/>
                  </a:solidFill>
                  <a:latin typeface="+mn-ea"/>
                </a:endParaRPr>
              </a:p>
            </p:txBody>
          </p:sp>
          <p:sp>
            <p:nvSpPr>
              <p:cNvPr id="198" name="正方形/長方形 37">
                <a:extLst>
                  <a:ext uri="{FF2B5EF4-FFF2-40B4-BE49-F238E27FC236}">
                    <a16:creationId xmlns:a16="http://schemas.microsoft.com/office/drawing/2014/main" id="{70F87C12-73FB-F14D-5C1B-AB1A43978EC5}"/>
                  </a:ext>
                </a:extLst>
              </p:cNvPr>
              <p:cNvSpPr/>
              <p:nvPr/>
            </p:nvSpPr>
            <p:spPr>
              <a:xfrm>
                <a:off x="7681847" y="6083588"/>
                <a:ext cx="267348" cy="83648"/>
              </a:xfrm>
              <a:prstGeom prst="rect">
                <a:avLst/>
              </a:prstGeom>
              <a:solidFill>
                <a:schemeClr val="bg1">
                  <a:lumMod val="65000"/>
                </a:schemeClr>
              </a:solidFill>
              <a:ln w="6350">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1" b="1" dirty="0">
                  <a:solidFill>
                    <a:srgbClr val="FF0000"/>
                  </a:solidFill>
                  <a:latin typeface="+mn-ea"/>
                </a:endParaRPr>
              </a:p>
            </p:txBody>
          </p:sp>
          <p:sp>
            <p:nvSpPr>
              <p:cNvPr id="199" name="四角形: 角を丸くする 38">
                <a:extLst>
                  <a:ext uri="{FF2B5EF4-FFF2-40B4-BE49-F238E27FC236}">
                    <a16:creationId xmlns:a16="http://schemas.microsoft.com/office/drawing/2014/main" id="{C3930827-46D3-2AFF-0DAF-8DCE901E6180}"/>
                  </a:ext>
                </a:extLst>
              </p:cNvPr>
              <p:cNvSpPr/>
              <p:nvPr/>
            </p:nvSpPr>
            <p:spPr>
              <a:xfrm>
                <a:off x="7600658" y="6338895"/>
                <a:ext cx="429726" cy="227754"/>
              </a:xfrm>
              <a:prstGeom prst="roundRect">
                <a:avLst>
                  <a:gd name="adj" fmla="val 50000"/>
                </a:avLst>
              </a:prstGeom>
              <a:solidFill>
                <a:schemeClr val="bg1">
                  <a:lumMod val="65000"/>
                </a:schemeClr>
              </a:solidFill>
              <a:ln w="6350">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1" b="1" dirty="0">
                  <a:solidFill>
                    <a:srgbClr val="FF0000"/>
                  </a:solidFill>
                  <a:latin typeface="+mn-ea"/>
                </a:endParaRPr>
              </a:p>
            </p:txBody>
          </p:sp>
          <p:sp>
            <p:nvSpPr>
              <p:cNvPr id="200" name="四角形: 角を丸くする 39">
                <a:extLst>
                  <a:ext uri="{FF2B5EF4-FFF2-40B4-BE49-F238E27FC236}">
                    <a16:creationId xmlns:a16="http://schemas.microsoft.com/office/drawing/2014/main" id="{CECB53AF-1809-D8C6-60B2-00F876356267}"/>
                  </a:ext>
                </a:extLst>
              </p:cNvPr>
              <p:cNvSpPr/>
              <p:nvPr/>
            </p:nvSpPr>
            <p:spPr>
              <a:xfrm>
                <a:off x="6996534" y="6346487"/>
                <a:ext cx="429726" cy="227754"/>
              </a:xfrm>
              <a:prstGeom prst="roundRect">
                <a:avLst>
                  <a:gd name="adj" fmla="val 50000"/>
                </a:avLst>
              </a:prstGeom>
              <a:solidFill>
                <a:schemeClr val="bg1">
                  <a:lumMod val="65000"/>
                </a:schemeClr>
              </a:solidFill>
              <a:ln w="6350">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1" b="1" dirty="0">
                  <a:solidFill>
                    <a:srgbClr val="FF0000"/>
                  </a:solidFill>
                  <a:latin typeface="+mn-ea"/>
                </a:endParaRPr>
              </a:p>
            </p:txBody>
          </p:sp>
          <p:sp>
            <p:nvSpPr>
              <p:cNvPr id="201" name="四角形: 角を丸くする 40">
                <a:extLst>
                  <a:ext uri="{FF2B5EF4-FFF2-40B4-BE49-F238E27FC236}">
                    <a16:creationId xmlns:a16="http://schemas.microsoft.com/office/drawing/2014/main" id="{80D18F62-DCC8-1D14-95F9-280C5E5D90AE}"/>
                  </a:ext>
                </a:extLst>
              </p:cNvPr>
              <p:cNvSpPr/>
              <p:nvPr/>
            </p:nvSpPr>
            <p:spPr>
              <a:xfrm>
                <a:off x="6386336" y="6338895"/>
                <a:ext cx="429726" cy="227754"/>
              </a:xfrm>
              <a:prstGeom prst="roundRect">
                <a:avLst>
                  <a:gd name="adj" fmla="val 50000"/>
                </a:avLst>
              </a:prstGeom>
              <a:solidFill>
                <a:schemeClr val="bg1">
                  <a:lumMod val="65000"/>
                </a:schemeClr>
              </a:solidFill>
              <a:ln w="6350">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1" b="1" dirty="0">
                  <a:solidFill>
                    <a:srgbClr val="FF0000"/>
                  </a:solidFill>
                  <a:latin typeface="+mn-ea"/>
                </a:endParaRPr>
              </a:p>
            </p:txBody>
          </p:sp>
          <p:sp>
            <p:nvSpPr>
              <p:cNvPr id="202" name="四角形: 角を丸くする 41">
                <a:extLst>
                  <a:ext uri="{FF2B5EF4-FFF2-40B4-BE49-F238E27FC236}">
                    <a16:creationId xmlns:a16="http://schemas.microsoft.com/office/drawing/2014/main" id="{3C463C17-65A4-0B6B-3098-15DA637F3F42}"/>
                  </a:ext>
                </a:extLst>
              </p:cNvPr>
              <p:cNvSpPr/>
              <p:nvPr/>
            </p:nvSpPr>
            <p:spPr>
              <a:xfrm>
                <a:off x="5771939" y="6346269"/>
                <a:ext cx="429726" cy="227754"/>
              </a:xfrm>
              <a:prstGeom prst="roundRect">
                <a:avLst>
                  <a:gd name="adj" fmla="val 50000"/>
                </a:avLst>
              </a:prstGeom>
              <a:solidFill>
                <a:schemeClr val="bg1">
                  <a:lumMod val="65000"/>
                </a:schemeClr>
              </a:solidFill>
              <a:ln w="6350">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1" b="1" dirty="0">
                  <a:solidFill>
                    <a:srgbClr val="FF0000"/>
                  </a:solidFill>
                  <a:latin typeface="+mn-ea"/>
                </a:endParaRPr>
              </a:p>
            </p:txBody>
          </p:sp>
          <p:sp>
            <p:nvSpPr>
              <p:cNvPr id="203" name="四角形: 角を丸くする 42">
                <a:extLst>
                  <a:ext uri="{FF2B5EF4-FFF2-40B4-BE49-F238E27FC236}">
                    <a16:creationId xmlns:a16="http://schemas.microsoft.com/office/drawing/2014/main" id="{B6F12CAA-AB2F-8C3F-16DA-C4C64F81A315}"/>
                  </a:ext>
                </a:extLst>
              </p:cNvPr>
              <p:cNvSpPr/>
              <p:nvPr/>
            </p:nvSpPr>
            <p:spPr>
              <a:xfrm>
                <a:off x="5165940" y="6343971"/>
                <a:ext cx="429726" cy="227754"/>
              </a:xfrm>
              <a:prstGeom prst="roundRect">
                <a:avLst>
                  <a:gd name="adj" fmla="val 50000"/>
                </a:avLst>
              </a:prstGeom>
              <a:solidFill>
                <a:schemeClr val="bg1">
                  <a:lumMod val="65000"/>
                </a:schemeClr>
              </a:solidFill>
              <a:ln w="6350">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1" b="1" dirty="0">
                  <a:solidFill>
                    <a:srgbClr val="FF0000"/>
                  </a:solidFill>
                  <a:latin typeface="+mn-ea"/>
                </a:endParaRPr>
              </a:p>
            </p:txBody>
          </p:sp>
          <p:sp>
            <p:nvSpPr>
              <p:cNvPr id="204" name="四角形: 角を丸くする 43">
                <a:extLst>
                  <a:ext uri="{FF2B5EF4-FFF2-40B4-BE49-F238E27FC236}">
                    <a16:creationId xmlns:a16="http://schemas.microsoft.com/office/drawing/2014/main" id="{9367ABE6-CE4D-85A5-21AA-527BED650E47}"/>
                  </a:ext>
                </a:extLst>
              </p:cNvPr>
              <p:cNvSpPr/>
              <p:nvPr/>
            </p:nvSpPr>
            <p:spPr>
              <a:xfrm>
                <a:off x="4555742" y="6346269"/>
                <a:ext cx="429726" cy="227754"/>
              </a:xfrm>
              <a:prstGeom prst="roundRect">
                <a:avLst>
                  <a:gd name="adj" fmla="val 50000"/>
                </a:avLst>
              </a:prstGeom>
              <a:solidFill>
                <a:schemeClr val="bg1">
                  <a:lumMod val="65000"/>
                </a:schemeClr>
              </a:solidFill>
              <a:ln w="6350">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1" b="1" dirty="0">
                  <a:solidFill>
                    <a:srgbClr val="FF0000"/>
                  </a:solidFill>
                  <a:latin typeface="+mn-ea"/>
                </a:endParaRPr>
              </a:p>
            </p:txBody>
          </p:sp>
          <p:sp>
            <p:nvSpPr>
              <p:cNvPr id="205" name="四角形: 角を丸くする 44">
                <a:extLst>
                  <a:ext uri="{FF2B5EF4-FFF2-40B4-BE49-F238E27FC236}">
                    <a16:creationId xmlns:a16="http://schemas.microsoft.com/office/drawing/2014/main" id="{CC4FC48B-61EE-723D-D97D-C22060CD8158}"/>
                  </a:ext>
                </a:extLst>
              </p:cNvPr>
              <p:cNvSpPr/>
              <p:nvPr/>
            </p:nvSpPr>
            <p:spPr>
              <a:xfrm>
                <a:off x="3945544" y="6346269"/>
                <a:ext cx="429726" cy="227754"/>
              </a:xfrm>
              <a:prstGeom prst="roundRect">
                <a:avLst>
                  <a:gd name="adj" fmla="val 50000"/>
                </a:avLst>
              </a:prstGeom>
              <a:solidFill>
                <a:schemeClr val="bg1">
                  <a:lumMod val="65000"/>
                </a:schemeClr>
              </a:solidFill>
              <a:ln w="6350">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1" b="1" dirty="0">
                  <a:solidFill>
                    <a:srgbClr val="FF0000"/>
                  </a:solidFill>
                  <a:latin typeface="+mn-ea"/>
                </a:endParaRPr>
              </a:p>
            </p:txBody>
          </p:sp>
          <p:sp>
            <p:nvSpPr>
              <p:cNvPr id="206" name="四角形: 角を丸くする 45">
                <a:extLst>
                  <a:ext uri="{FF2B5EF4-FFF2-40B4-BE49-F238E27FC236}">
                    <a16:creationId xmlns:a16="http://schemas.microsoft.com/office/drawing/2014/main" id="{1B040E07-01AF-BE08-6B0C-928847734001}"/>
                  </a:ext>
                </a:extLst>
              </p:cNvPr>
              <p:cNvSpPr/>
              <p:nvPr/>
            </p:nvSpPr>
            <p:spPr>
              <a:xfrm>
                <a:off x="3341420" y="6346269"/>
                <a:ext cx="429726" cy="227754"/>
              </a:xfrm>
              <a:prstGeom prst="roundRect">
                <a:avLst>
                  <a:gd name="adj" fmla="val 50000"/>
                </a:avLst>
              </a:prstGeom>
              <a:solidFill>
                <a:schemeClr val="bg1">
                  <a:lumMod val="65000"/>
                </a:schemeClr>
              </a:solidFill>
              <a:ln w="6350">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1" b="1" dirty="0">
                  <a:solidFill>
                    <a:srgbClr val="FF0000"/>
                  </a:solidFill>
                  <a:latin typeface="+mn-ea"/>
                </a:endParaRPr>
              </a:p>
            </p:txBody>
          </p:sp>
          <p:sp>
            <p:nvSpPr>
              <p:cNvPr id="207" name="正方形/長方形 46">
                <a:extLst>
                  <a:ext uri="{FF2B5EF4-FFF2-40B4-BE49-F238E27FC236}">
                    <a16:creationId xmlns:a16="http://schemas.microsoft.com/office/drawing/2014/main" id="{1C85CF85-3864-132B-26B5-A74FDF1640A3}"/>
                  </a:ext>
                </a:extLst>
              </p:cNvPr>
              <p:cNvSpPr/>
              <p:nvPr/>
            </p:nvSpPr>
            <p:spPr>
              <a:xfrm>
                <a:off x="2842128" y="6458796"/>
                <a:ext cx="5680344" cy="215706"/>
              </a:xfrm>
              <a:prstGeom prst="rect">
                <a:avLst/>
              </a:prstGeom>
              <a:solidFill>
                <a:schemeClr val="accent1">
                  <a:lumMod val="75000"/>
                </a:schemeClr>
              </a:solidFill>
              <a:ln w="6350">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1" b="1" dirty="0">
                  <a:solidFill>
                    <a:srgbClr val="FF0000"/>
                  </a:solidFill>
                  <a:latin typeface="+mn-ea"/>
                </a:endParaRPr>
              </a:p>
            </p:txBody>
          </p:sp>
          <p:sp>
            <p:nvSpPr>
              <p:cNvPr id="208" name="正方形/長方形 47">
                <a:extLst>
                  <a:ext uri="{FF2B5EF4-FFF2-40B4-BE49-F238E27FC236}">
                    <a16:creationId xmlns:a16="http://schemas.microsoft.com/office/drawing/2014/main" id="{A77B9BC7-95E5-1185-AE38-E0B4702E5B01}"/>
                  </a:ext>
                </a:extLst>
              </p:cNvPr>
              <p:cNvSpPr/>
              <p:nvPr/>
            </p:nvSpPr>
            <p:spPr>
              <a:xfrm>
                <a:off x="3189859" y="6039535"/>
                <a:ext cx="4984881" cy="68976"/>
              </a:xfrm>
              <a:prstGeom prst="rect">
                <a:avLst/>
              </a:prstGeom>
              <a:solidFill>
                <a:srgbClr val="FF6600"/>
              </a:solidFill>
              <a:ln w="6350">
                <a:solidFill>
                  <a:srgbClr val="FF33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1" b="1" dirty="0">
                  <a:solidFill>
                    <a:srgbClr val="FF0000"/>
                  </a:solidFill>
                  <a:latin typeface="+mn-ea"/>
                </a:endParaRPr>
              </a:p>
            </p:txBody>
          </p:sp>
        </p:grpSp>
        <p:grpSp>
          <p:nvGrpSpPr>
            <p:cNvPr id="209" name="グループ化 48">
              <a:extLst>
                <a:ext uri="{FF2B5EF4-FFF2-40B4-BE49-F238E27FC236}">
                  <a16:creationId xmlns:a16="http://schemas.microsoft.com/office/drawing/2014/main" id="{A0C7EA18-E34B-7948-0059-D576DF385E35}"/>
                </a:ext>
              </a:extLst>
            </p:cNvPr>
            <p:cNvGrpSpPr>
              <a:grpSpLocks noChangeAspect="1"/>
            </p:cNvGrpSpPr>
            <p:nvPr/>
          </p:nvGrpSpPr>
          <p:grpSpPr>
            <a:xfrm>
              <a:off x="5082526" y="1228453"/>
              <a:ext cx="1511573" cy="687999"/>
              <a:chOff x="1379383" y="2541211"/>
              <a:chExt cx="5879087" cy="2675882"/>
            </a:xfrm>
          </p:grpSpPr>
          <p:grpSp>
            <p:nvGrpSpPr>
              <p:cNvPr id="210" name="グループ化 49">
                <a:extLst>
                  <a:ext uri="{FF2B5EF4-FFF2-40B4-BE49-F238E27FC236}">
                    <a16:creationId xmlns:a16="http://schemas.microsoft.com/office/drawing/2014/main" id="{BE50E7FD-4582-7236-E45A-DE4E48E8300E}"/>
                  </a:ext>
                </a:extLst>
              </p:cNvPr>
              <p:cNvGrpSpPr/>
              <p:nvPr/>
            </p:nvGrpSpPr>
            <p:grpSpPr>
              <a:xfrm>
                <a:off x="1379383" y="2541211"/>
                <a:ext cx="5879087" cy="2675882"/>
                <a:chOff x="1384807" y="2868229"/>
                <a:chExt cx="5879087" cy="2675882"/>
              </a:xfrm>
            </p:grpSpPr>
            <p:sp>
              <p:nvSpPr>
                <p:cNvPr id="215" name="フリーフォーム: 図形 54">
                  <a:extLst>
                    <a:ext uri="{FF2B5EF4-FFF2-40B4-BE49-F238E27FC236}">
                      <a16:creationId xmlns:a16="http://schemas.microsoft.com/office/drawing/2014/main" id="{B84CEAD7-2522-B9F3-6435-9488688A6537}"/>
                    </a:ext>
                  </a:extLst>
                </p:cNvPr>
                <p:cNvSpPr/>
                <p:nvPr/>
              </p:nvSpPr>
              <p:spPr>
                <a:xfrm>
                  <a:off x="1384807" y="2868229"/>
                  <a:ext cx="5879087" cy="2675882"/>
                </a:xfrm>
                <a:custGeom>
                  <a:avLst/>
                  <a:gdLst>
                    <a:gd name="connsiteX0" fmla="*/ 0 w 5879087"/>
                    <a:gd name="connsiteY0" fmla="*/ 5610 h 2675882"/>
                    <a:gd name="connsiteX1" fmla="*/ 2844176 w 5879087"/>
                    <a:gd name="connsiteY1" fmla="*/ 5610 h 2675882"/>
                    <a:gd name="connsiteX2" fmla="*/ 2844176 w 5879087"/>
                    <a:gd name="connsiteY2" fmla="*/ 1077085 h 2675882"/>
                    <a:gd name="connsiteX3" fmla="*/ 359028 w 5879087"/>
                    <a:gd name="connsiteY3" fmla="*/ 1610017 h 2675882"/>
                    <a:gd name="connsiteX4" fmla="*/ 359028 w 5879087"/>
                    <a:gd name="connsiteY4" fmla="*/ 2316854 h 2675882"/>
                    <a:gd name="connsiteX5" fmla="*/ 2266365 w 5879087"/>
                    <a:gd name="connsiteY5" fmla="*/ 2148560 h 2675882"/>
                    <a:gd name="connsiteX6" fmla="*/ 3618331 w 5879087"/>
                    <a:gd name="connsiteY6" fmla="*/ 2142950 h 2675882"/>
                    <a:gd name="connsiteX7" fmla="*/ 5508839 w 5879087"/>
                    <a:gd name="connsiteY7" fmla="*/ 2311244 h 2675882"/>
                    <a:gd name="connsiteX8" fmla="*/ 5514449 w 5879087"/>
                    <a:gd name="connsiteY8" fmla="*/ 1598798 h 2675882"/>
                    <a:gd name="connsiteX9" fmla="*/ 3023690 w 5879087"/>
                    <a:gd name="connsiteY9" fmla="*/ 1065865 h 2675882"/>
                    <a:gd name="connsiteX10" fmla="*/ 3023690 w 5879087"/>
                    <a:gd name="connsiteY10" fmla="*/ 5610 h 2675882"/>
                    <a:gd name="connsiteX11" fmla="*/ 5873477 w 5879087"/>
                    <a:gd name="connsiteY11" fmla="*/ 0 h 2675882"/>
                    <a:gd name="connsiteX12" fmla="*/ 5879087 w 5879087"/>
                    <a:gd name="connsiteY12" fmla="*/ 2670273 h 2675882"/>
                    <a:gd name="connsiteX13" fmla="*/ 0 w 5879087"/>
                    <a:gd name="connsiteY13" fmla="*/ 2675882 h 2675882"/>
                    <a:gd name="connsiteX14" fmla="*/ 0 w 5879087"/>
                    <a:gd name="connsiteY14" fmla="*/ 5610 h 2675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79087" h="2675882">
                      <a:moveTo>
                        <a:pt x="0" y="5610"/>
                      </a:moveTo>
                      <a:lnTo>
                        <a:pt x="2844176" y="5610"/>
                      </a:lnTo>
                      <a:lnTo>
                        <a:pt x="2844176" y="1077085"/>
                      </a:lnTo>
                      <a:lnTo>
                        <a:pt x="359028" y="1610017"/>
                      </a:lnTo>
                      <a:lnTo>
                        <a:pt x="359028" y="2316854"/>
                      </a:lnTo>
                      <a:lnTo>
                        <a:pt x="2266365" y="2148560"/>
                      </a:lnTo>
                      <a:lnTo>
                        <a:pt x="3618331" y="2142950"/>
                      </a:lnTo>
                      <a:lnTo>
                        <a:pt x="5508839" y="2311244"/>
                      </a:lnTo>
                      <a:lnTo>
                        <a:pt x="5514449" y="1598798"/>
                      </a:lnTo>
                      <a:lnTo>
                        <a:pt x="3023690" y="1065865"/>
                      </a:lnTo>
                      <a:lnTo>
                        <a:pt x="3023690" y="5610"/>
                      </a:lnTo>
                      <a:lnTo>
                        <a:pt x="5873477" y="0"/>
                      </a:lnTo>
                      <a:lnTo>
                        <a:pt x="5879087" y="2670273"/>
                      </a:lnTo>
                      <a:lnTo>
                        <a:pt x="0" y="2675882"/>
                      </a:lnTo>
                      <a:lnTo>
                        <a:pt x="0" y="5610"/>
                      </a:lnTo>
                      <a:close/>
                    </a:path>
                  </a:pathLst>
                </a:custGeom>
                <a:solidFill>
                  <a:schemeClr val="bg1">
                    <a:lumMod val="85000"/>
                  </a:schemeClr>
                </a:solidFill>
                <a:ln w="6350">
                  <a:solidFill>
                    <a:schemeClr val="bg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1" b="1" dirty="0">
                    <a:solidFill>
                      <a:srgbClr val="FF0000"/>
                    </a:solidFill>
                    <a:latin typeface="+mn-ea"/>
                  </a:endParaRPr>
                </a:p>
              </p:txBody>
            </p:sp>
            <p:sp>
              <p:nvSpPr>
                <p:cNvPr id="216" name="楕円 55">
                  <a:extLst>
                    <a:ext uri="{FF2B5EF4-FFF2-40B4-BE49-F238E27FC236}">
                      <a16:creationId xmlns:a16="http://schemas.microsoft.com/office/drawing/2014/main" id="{18A5AAD0-6515-5288-A020-4E815B55A068}"/>
                    </a:ext>
                  </a:extLst>
                </p:cNvPr>
                <p:cNvSpPr/>
                <p:nvPr/>
              </p:nvSpPr>
              <p:spPr>
                <a:xfrm>
                  <a:off x="1988675" y="3087282"/>
                  <a:ext cx="648000" cy="648000"/>
                </a:xfrm>
                <a:prstGeom prst="ellipse">
                  <a:avLst/>
                </a:prstGeom>
                <a:solidFill>
                  <a:schemeClr val="bg1"/>
                </a:solidFill>
                <a:ln w="6350">
                  <a:solidFill>
                    <a:schemeClr val="bg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1" b="1" dirty="0">
                    <a:solidFill>
                      <a:srgbClr val="FF0000"/>
                    </a:solidFill>
                    <a:latin typeface="+mn-ea"/>
                  </a:endParaRPr>
                </a:p>
              </p:txBody>
            </p:sp>
            <p:sp>
              <p:nvSpPr>
                <p:cNvPr id="217" name="楕円 56">
                  <a:extLst>
                    <a:ext uri="{FF2B5EF4-FFF2-40B4-BE49-F238E27FC236}">
                      <a16:creationId xmlns:a16="http://schemas.microsoft.com/office/drawing/2014/main" id="{BE76EB5F-ACDE-25EA-8865-FB831A4BF554}"/>
                    </a:ext>
                  </a:extLst>
                </p:cNvPr>
                <p:cNvSpPr/>
                <p:nvPr/>
              </p:nvSpPr>
              <p:spPr>
                <a:xfrm>
                  <a:off x="3044648" y="3087512"/>
                  <a:ext cx="648000" cy="648000"/>
                </a:xfrm>
                <a:prstGeom prst="ellipse">
                  <a:avLst/>
                </a:prstGeom>
                <a:solidFill>
                  <a:schemeClr val="bg1"/>
                </a:solidFill>
                <a:ln w="6350">
                  <a:solidFill>
                    <a:schemeClr val="bg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1" b="1" dirty="0">
                    <a:solidFill>
                      <a:srgbClr val="FF0000"/>
                    </a:solidFill>
                    <a:latin typeface="+mn-ea"/>
                  </a:endParaRPr>
                </a:p>
              </p:txBody>
            </p:sp>
            <p:sp>
              <p:nvSpPr>
                <p:cNvPr id="218" name="楕円 57">
                  <a:extLst>
                    <a:ext uri="{FF2B5EF4-FFF2-40B4-BE49-F238E27FC236}">
                      <a16:creationId xmlns:a16="http://schemas.microsoft.com/office/drawing/2014/main" id="{4C37092B-A5BF-4D14-970A-1009D039B375}"/>
                    </a:ext>
                  </a:extLst>
                </p:cNvPr>
                <p:cNvSpPr/>
                <p:nvPr/>
              </p:nvSpPr>
              <p:spPr>
                <a:xfrm>
                  <a:off x="4863279" y="3076386"/>
                  <a:ext cx="648000" cy="648000"/>
                </a:xfrm>
                <a:prstGeom prst="ellipse">
                  <a:avLst/>
                </a:prstGeom>
                <a:solidFill>
                  <a:schemeClr val="bg1"/>
                </a:solidFill>
                <a:ln w="6350">
                  <a:solidFill>
                    <a:schemeClr val="bg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1" b="1" dirty="0">
                    <a:solidFill>
                      <a:srgbClr val="FF0000"/>
                    </a:solidFill>
                    <a:latin typeface="+mn-ea"/>
                  </a:endParaRPr>
                </a:p>
              </p:txBody>
            </p:sp>
            <p:sp>
              <p:nvSpPr>
                <p:cNvPr id="219" name="楕円 58">
                  <a:extLst>
                    <a:ext uri="{FF2B5EF4-FFF2-40B4-BE49-F238E27FC236}">
                      <a16:creationId xmlns:a16="http://schemas.microsoft.com/office/drawing/2014/main" id="{3FBD0D39-5F8C-5F25-81BD-D965F1847475}"/>
                    </a:ext>
                  </a:extLst>
                </p:cNvPr>
                <p:cNvSpPr/>
                <p:nvPr/>
              </p:nvSpPr>
              <p:spPr>
                <a:xfrm>
                  <a:off x="5910205" y="3082266"/>
                  <a:ext cx="648000" cy="648000"/>
                </a:xfrm>
                <a:prstGeom prst="ellipse">
                  <a:avLst/>
                </a:prstGeom>
                <a:solidFill>
                  <a:schemeClr val="bg1"/>
                </a:solidFill>
                <a:ln w="6350">
                  <a:solidFill>
                    <a:schemeClr val="bg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1" b="1" dirty="0">
                    <a:solidFill>
                      <a:srgbClr val="FF0000"/>
                    </a:solidFill>
                    <a:latin typeface="+mn-ea"/>
                  </a:endParaRPr>
                </a:p>
              </p:txBody>
            </p:sp>
          </p:grpSp>
          <p:sp>
            <p:nvSpPr>
              <p:cNvPr id="211" name="楕円 50">
                <a:extLst>
                  <a:ext uri="{FF2B5EF4-FFF2-40B4-BE49-F238E27FC236}">
                    <a16:creationId xmlns:a16="http://schemas.microsoft.com/office/drawing/2014/main" id="{510742DA-2D76-9896-86D9-685471AB9F11}"/>
                  </a:ext>
                </a:extLst>
              </p:cNvPr>
              <p:cNvSpPr/>
              <p:nvPr/>
            </p:nvSpPr>
            <p:spPr>
              <a:xfrm>
                <a:off x="4237064" y="4837672"/>
                <a:ext cx="144000" cy="144000"/>
              </a:xfrm>
              <a:prstGeom prst="ellipse">
                <a:avLst/>
              </a:prstGeom>
              <a:solidFill>
                <a:schemeClr val="bg1">
                  <a:lumMod val="65000"/>
                </a:schemeClr>
              </a:solidFill>
              <a:ln w="6350">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1" b="1" dirty="0">
                  <a:solidFill>
                    <a:srgbClr val="FF0000"/>
                  </a:solidFill>
                  <a:latin typeface="+mn-ea"/>
                </a:endParaRPr>
              </a:p>
            </p:txBody>
          </p:sp>
          <p:grpSp>
            <p:nvGrpSpPr>
              <p:cNvPr id="212" name="グループ化 51">
                <a:extLst>
                  <a:ext uri="{FF2B5EF4-FFF2-40B4-BE49-F238E27FC236}">
                    <a16:creationId xmlns:a16="http://schemas.microsoft.com/office/drawing/2014/main" id="{27F0884D-0AFA-4A1F-0FFD-57FDDBACBB0C}"/>
                  </a:ext>
                </a:extLst>
              </p:cNvPr>
              <p:cNvGrpSpPr>
                <a:grpSpLocks noChangeAspect="1"/>
              </p:cNvGrpSpPr>
              <p:nvPr/>
            </p:nvGrpSpPr>
            <p:grpSpPr>
              <a:xfrm rot="21022272" flipH="1">
                <a:off x="2616482" y="2622294"/>
                <a:ext cx="1504349" cy="2421984"/>
                <a:chOff x="6708985" y="3894089"/>
                <a:chExt cx="850036" cy="1101045"/>
              </a:xfrm>
            </p:grpSpPr>
            <p:sp>
              <p:nvSpPr>
                <p:cNvPr id="213" name="フリーフォーム 175">
                  <a:extLst>
                    <a:ext uri="{FF2B5EF4-FFF2-40B4-BE49-F238E27FC236}">
                      <a16:creationId xmlns:a16="http://schemas.microsoft.com/office/drawing/2014/main" id="{C10BD33E-A4E2-5171-2E2E-80312E280697}"/>
                    </a:ext>
                  </a:extLst>
                </p:cNvPr>
                <p:cNvSpPr/>
                <p:nvPr/>
              </p:nvSpPr>
              <p:spPr>
                <a:xfrm>
                  <a:off x="6713461" y="3894089"/>
                  <a:ext cx="845560" cy="1100102"/>
                </a:xfrm>
                <a:custGeom>
                  <a:avLst/>
                  <a:gdLst>
                    <a:gd name="connsiteX0" fmla="*/ 0 w 586596"/>
                    <a:gd name="connsiteY0" fmla="*/ 343445 h 343445"/>
                    <a:gd name="connsiteX1" fmla="*/ 181155 w 586596"/>
                    <a:gd name="connsiteY1" fmla="*/ 308940 h 343445"/>
                    <a:gd name="connsiteX2" fmla="*/ 267419 w 586596"/>
                    <a:gd name="connsiteY2" fmla="*/ 170917 h 343445"/>
                    <a:gd name="connsiteX3" fmla="*/ 405442 w 586596"/>
                    <a:gd name="connsiteY3" fmla="*/ 145038 h 343445"/>
                    <a:gd name="connsiteX4" fmla="*/ 465827 w 586596"/>
                    <a:gd name="connsiteY4" fmla="*/ 15642 h 343445"/>
                    <a:gd name="connsiteX5" fmla="*/ 586596 w 586596"/>
                    <a:gd name="connsiteY5" fmla="*/ 7015 h 343445"/>
                    <a:gd name="connsiteX0" fmla="*/ 0 w 636602"/>
                    <a:gd name="connsiteY0" fmla="*/ 375793 h 375793"/>
                    <a:gd name="connsiteX1" fmla="*/ 181155 w 636602"/>
                    <a:gd name="connsiteY1" fmla="*/ 341288 h 375793"/>
                    <a:gd name="connsiteX2" fmla="*/ 267419 w 636602"/>
                    <a:gd name="connsiteY2" fmla="*/ 203265 h 375793"/>
                    <a:gd name="connsiteX3" fmla="*/ 405442 w 636602"/>
                    <a:gd name="connsiteY3" fmla="*/ 177386 h 375793"/>
                    <a:gd name="connsiteX4" fmla="*/ 465827 w 636602"/>
                    <a:gd name="connsiteY4" fmla="*/ 47990 h 375793"/>
                    <a:gd name="connsiteX5" fmla="*/ 636602 w 636602"/>
                    <a:gd name="connsiteY5" fmla="*/ 1263 h 375793"/>
                    <a:gd name="connsiteX0" fmla="*/ 0 w 636602"/>
                    <a:gd name="connsiteY0" fmla="*/ 374530 h 374530"/>
                    <a:gd name="connsiteX1" fmla="*/ 181155 w 636602"/>
                    <a:gd name="connsiteY1" fmla="*/ 340025 h 374530"/>
                    <a:gd name="connsiteX2" fmla="*/ 267419 w 636602"/>
                    <a:gd name="connsiteY2" fmla="*/ 202002 h 374530"/>
                    <a:gd name="connsiteX3" fmla="*/ 405442 w 636602"/>
                    <a:gd name="connsiteY3" fmla="*/ 176123 h 374530"/>
                    <a:gd name="connsiteX4" fmla="*/ 465827 w 636602"/>
                    <a:gd name="connsiteY4" fmla="*/ 46727 h 374530"/>
                    <a:gd name="connsiteX5" fmla="*/ 636602 w 636602"/>
                    <a:gd name="connsiteY5" fmla="*/ 0 h 374530"/>
                    <a:gd name="connsiteX0" fmla="*/ 0 w 636602"/>
                    <a:gd name="connsiteY0" fmla="*/ 374530 h 374530"/>
                    <a:gd name="connsiteX1" fmla="*/ 181155 w 636602"/>
                    <a:gd name="connsiteY1" fmla="*/ 340025 h 374530"/>
                    <a:gd name="connsiteX2" fmla="*/ 267419 w 636602"/>
                    <a:gd name="connsiteY2" fmla="*/ 202002 h 374530"/>
                    <a:gd name="connsiteX3" fmla="*/ 405442 w 636602"/>
                    <a:gd name="connsiteY3" fmla="*/ 176123 h 374530"/>
                    <a:gd name="connsiteX4" fmla="*/ 484877 w 636602"/>
                    <a:gd name="connsiteY4" fmla="*/ 37202 h 374530"/>
                    <a:gd name="connsiteX5" fmla="*/ 636602 w 636602"/>
                    <a:gd name="connsiteY5" fmla="*/ 0 h 374530"/>
                    <a:gd name="connsiteX0" fmla="*/ 0 w 636602"/>
                    <a:gd name="connsiteY0" fmla="*/ 374530 h 374530"/>
                    <a:gd name="connsiteX1" fmla="*/ 171630 w 636602"/>
                    <a:gd name="connsiteY1" fmla="*/ 328119 h 374530"/>
                    <a:gd name="connsiteX2" fmla="*/ 267419 w 636602"/>
                    <a:gd name="connsiteY2" fmla="*/ 202002 h 374530"/>
                    <a:gd name="connsiteX3" fmla="*/ 405442 w 636602"/>
                    <a:gd name="connsiteY3" fmla="*/ 176123 h 374530"/>
                    <a:gd name="connsiteX4" fmla="*/ 484877 w 636602"/>
                    <a:gd name="connsiteY4" fmla="*/ 37202 h 374530"/>
                    <a:gd name="connsiteX5" fmla="*/ 636602 w 636602"/>
                    <a:gd name="connsiteY5" fmla="*/ 0 h 374530"/>
                    <a:gd name="connsiteX0" fmla="*/ 0 w 636602"/>
                    <a:gd name="connsiteY0" fmla="*/ 374530 h 374530"/>
                    <a:gd name="connsiteX1" fmla="*/ 171630 w 636602"/>
                    <a:gd name="connsiteY1" fmla="*/ 328119 h 374530"/>
                    <a:gd name="connsiteX2" fmla="*/ 276944 w 636602"/>
                    <a:gd name="connsiteY2" fmla="*/ 209146 h 374530"/>
                    <a:gd name="connsiteX3" fmla="*/ 405442 w 636602"/>
                    <a:gd name="connsiteY3" fmla="*/ 176123 h 374530"/>
                    <a:gd name="connsiteX4" fmla="*/ 484877 w 636602"/>
                    <a:gd name="connsiteY4" fmla="*/ 37202 h 374530"/>
                    <a:gd name="connsiteX5" fmla="*/ 636602 w 636602"/>
                    <a:gd name="connsiteY5" fmla="*/ 0 h 374530"/>
                    <a:gd name="connsiteX0" fmla="*/ 0 w 636602"/>
                    <a:gd name="connsiteY0" fmla="*/ 374530 h 374530"/>
                    <a:gd name="connsiteX1" fmla="*/ 171630 w 636602"/>
                    <a:gd name="connsiteY1" fmla="*/ 328119 h 374530"/>
                    <a:gd name="connsiteX2" fmla="*/ 276944 w 636602"/>
                    <a:gd name="connsiteY2" fmla="*/ 209146 h 374530"/>
                    <a:gd name="connsiteX3" fmla="*/ 403060 w 636602"/>
                    <a:gd name="connsiteY3" fmla="*/ 152310 h 374530"/>
                    <a:gd name="connsiteX4" fmla="*/ 484877 w 636602"/>
                    <a:gd name="connsiteY4" fmla="*/ 37202 h 374530"/>
                    <a:gd name="connsiteX5" fmla="*/ 636602 w 636602"/>
                    <a:gd name="connsiteY5" fmla="*/ 0 h 374530"/>
                    <a:gd name="connsiteX0" fmla="*/ 0 w 636602"/>
                    <a:gd name="connsiteY0" fmla="*/ 374530 h 374530"/>
                    <a:gd name="connsiteX1" fmla="*/ 171630 w 636602"/>
                    <a:gd name="connsiteY1" fmla="*/ 328119 h 374530"/>
                    <a:gd name="connsiteX2" fmla="*/ 276944 w 636602"/>
                    <a:gd name="connsiteY2" fmla="*/ 209146 h 374530"/>
                    <a:gd name="connsiteX3" fmla="*/ 403060 w 636602"/>
                    <a:gd name="connsiteY3" fmla="*/ 152310 h 374530"/>
                    <a:gd name="connsiteX4" fmla="*/ 494402 w 636602"/>
                    <a:gd name="connsiteY4" fmla="*/ 39583 h 374530"/>
                    <a:gd name="connsiteX5" fmla="*/ 636602 w 636602"/>
                    <a:gd name="connsiteY5" fmla="*/ 0 h 374530"/>
                    <a:gd name="connsiteX0" fmla="*/ 0 w 634221"/>
                    <a:gd name="connsiteY0" fmla="*/ 398342 h 398342"/>
                    <a:gd name="connsiteX1" fmla="*/ 171630 w 634221"/>
                    <a:gd name="connsiteY1" fmla="*/ 351931 h 398342"/>
                    <a:gd name="connsiteX2" fmla="*/ 276944 w 634221"/>
                    <a:gd name="connsiteY2" fmla="*/ 232958 h 398342"/>
                    <a:gd name="connsiteX3" fmla="*/ 403060 w 634221"/>
                    <a:gd name="connsiteY3" fmla="*/ 176122 h 398342"/>
                    <a:gd name="connsiteX4" fmla="*/ 494402 w 634221"/>
                    <a:gd name="connsiteY4" fmla="*/ 63395 h 398342"/>
                    <a:gd name="connsiteX5" fmla="*/ 634221 w 634221"/>
                    <a:gd name="connsiteY5" fmla="*/ 0 h 398342"/>
                    <a:gd name="connsiteX0" fmla="*/ 0 w 634221"/>
                    <a:gd name="connsiteY0" fmla="*/ 398342 h 398342"/>
                    <a:gd name="connsiteX1" fmla="*/ 171630 w 634221"/>
                    <a:gd name="connsiteY1" fmla="*/ 351931 h 398342"/>
                    <a:gd name="connsiteX2" fmla="*/ 276944 w 634221"/>
                    <a:gd name="connsiteY2" fmla="*/ 232958 h 398342"/>
                    <a:gd name="connsiteX3" fmla="*/ 403060 w 634221"/>
                    <a:gd name="connsiteY3" fmla="*/ 176122 h 398342"/>
                    <a:gd name="connsiteX4" fmla="*/ 494402 w 634221"/>
                    <a:gd name="connsiteY4" fmla="*/ 63395 h 398342"/>
                    <a:gd name="connsiteX5" fmla="*/ 634221 w 634221"/>
                    <a:gd name="connsiteY5" fmla="*/ 0 h 398342"/>
                    <a:gd name="connsiteX0" fmla="*/ 0 w 634221"/>
                    <a:gd name="connsiteY0" fmla="*/ 398342 h 398342"/>
                    <a:gd name="connsiteX1" fmla="*/ 171630 w 634221"/>
                    <a:gd name="connsiteY1" fmla="*/ 351931 h 398342"/>
                    <a:gd name="connsiteX2" fmla="*/ 276944 w 634221"/>
                    <a:gd name="connsiteY2" fmla="*/ 232958 h 398342"/>
                    <a:gd name="connsiteX3" fmla="*/ 403060 w 634221"/>
                    <a:gd name="connsiteY3" fmla="*/ 176122 h 398342"/>
                    <a:gd name="connsiteX4" fmla="*/ 494402 w 634221"/>
                    <a:gd name="connsiteY4" fmla="*/ 63395 h 398342"/>
                    <a:gd name="connsiteX5" fmla="*/ 634221 w 634221"/>
                    <a:gd name="connsiteY5" fmla="*/ 0 h 398342"/>
                    <a:gd name="connsiteX0" fmla="*/ 0 w 712802"/>
                    <a:gd name="connsiteY0" fmla="*/ 412629 h 412629"/>
                    <a:gd name="connsiteX1" fmla="*/ 171630 w 712802"/>
                    <a:gd name="connsiteY1" fmla="*/ 366218 h 412629"/>
                    <a:gd name="connsiteX2" fmla="*/ 276944 w 712802"/>
                    <a:gd name="connsiteY2" fmla="*/ 247245 h 412629"/>
                    <a:gd name="connsiteX3" fmla="*/ 403060 w 712802"/>
                    <a:gd name="connsiteY3" fmla="*/ 190409 h 412629"/>
                    <a:gd name="connsiteX4" fmla="*/ 494402 w 712802"/>
                    <a:gd name="connsiteY4" fmla="*/ 77682 h 412629"/>
                    <a:gd name="connsiteX5" fmla="*/ 712802 w 712802"/>
                    <a:gd name="connsiteY5" fmla="*/ 0 h 412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2802" h="412629">
                      <a:moveTo>
                        <a:pt x="0" y="412629"/>
                      </a:moveTo>
                      <a:cubicBezTo>
                        <a:pt x="68292" y="409754"/>
                        <a:pt x="125473" y="393782"/>
                        <a:pt x="171630" y="366218"/>
                      </a:cubicBezTo>
                      <a:cubicBezTo>
                        <a:pt x="217787" y="338654"/>
                        <a:pt x="238372" y="276547"/>
                        <a:pt x="276944" y="247245"/>
                      </a:cubicBezTo>
                      <a:cubicBezTo>
                        <a:pt x="315516" y="217943"/>
                        <a:pt x="366817" y="218670"/>
                        <a:pt x="403060" y="190409"/>
                      </a:cubicBezTo>
                      <a:cubicBezTo>
                        <a:pt x="439303" y="162149"/>
                        <a:pt x="442778" y="109417"/>
                        <a:pt x="494402" y="77682"/>
                      </a:cubicBezTo>
                      <a:cubicBezTo>
                        <a:pt x="546026" y="45947"/>
                        <a:pt x="629413" y="21387"/>
                        <a:pt x="712802" y="0"/>
                      </a:cubicBezTo>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14" name="フリーフォーム 184">
                  <a:extLst>
                    <a:ext uri="{FF2B5EF4-FFF2-40B4-BE49-F238E27FC236}">
                      <a16:creationId xmlns:a16="http://schemas.microsoft.com/office/drawing/2014/main" id="{281E2244-69E0-0DD4-E4B2-0063F8B5CA45}"/>
                    </a:ext>
                  </a:extLst>
                </p:cNvPr>
                <p:cNvSpPr/>
                <p:nvPr/>
              </p:nvSpPr>
              <p:spPr>
                <a:xfrm>
                  <a:off x="6708985" y="3907002"/>
                  <a:ext cx="754812" cy="1088132"/>
                </a:xfrm>
                <a:custGeom>
                  <a:avLst/>
                  <a:gdLst>
                    <a:gd name="connsiteX0" fmla="*/ 0 w 586596"/>
                    <a:gd name="connsiteY0" fmla="*/ 343445 h 343445"/>
                    <a:gd name="connsiteX1" fmla="*/ 181155 w 586596"/>
                    <a:gd name="connsiteY1" fmla="*/ 308940 h 343445"/>
                    <a:gd name="connsiteX2" fmla="*/ 267419 w 586596"/>
                    <a:gd name="connsiteY2" fmla="*/ 170917 h 343445"/>
                    <a:gd name="connsiteX3" fmla="*/ 405442 w 586596"/>
                    <a:gd name="connsiteY3" fmla="*/ 145038 h 343445"/>
                    <a:gd name="connsiteX4" fmla="*/ 465827 w 586596"/>
                    <a:gd name="connsiteY4" fmla="*/ 15642 h 343445"/>
                    <a:gd name="connsiteX5" fmla="*/ 586596 w 586596"/>
                    <a:gd name="connsiteY5" fmla="*/ 7015 h 343445"/>
                    <a:gd name="connsiteX0" fmla="*/ 0 w 636602"/>
                    <a:gd name="connsiteY0" fmla="*/ 375793 h 375793"/>
                    <a:gd name="connsiteX1" fmla="*/ 181155 w 636602"/>
                    <a:gd name="connsiteY1" fmla="*/ 341288 h 375793"/>
                    <a:gd name="connsiteX2" fmla="*/ 267419 w 636602"/>
                    <a:gd name="connsiteY2" fmla="*/ 203265 h 375793"/>
                    <a:gd name="connsiteX3" fmla="*/ 405442 w 636602"/>
                    <a:gd name="connsiteY3" fmla="*/ 177386 h 375793"/>
                    <a:gd name="connsiteX4" fmla="*/ 465827 w 636602"/>
                    <a:gd name="connsiteY4" fmla="*/ 47990 h 375793"/>
                    <a:gd name="connsiteX5" fmla="*/ 636602 w 636602"/>
                    <a:gd name="connsiteY5" fmla="*/ 1263 h 375793"/>
                    <a:gd name="connsiteX0" fmla="*/ 0 w 636602"/>
                    <a:gd name="connsiteY0" fmla="*/ 374530 h 374530"/>
                    <a:gd name="connsiteX1" fmla="*/ 181155 w 636602"/>
                    <a:gd name="connsiteY1" fmla="*/ 340025 h 374530"/>
                    <a:gd name="connsiteX2" fmla="*/ 267419 w 636602"/>
                    <a:gd name="connsiteY2" fmla="*/ 202002 h 374530"/>
                    <a:gd name="connsiteX3" fmla="*/ 405442 w 636602"/>
                    <a:gd name="connsiteY3" fmla="*/ 176123 h 374530"/>
                    <a:gd name="connsiteX4" fmla="*/ 465827 w 636602"/>
                    <a:gd name="connsiteY4" fmla="*/ 46727 h 374530"/>
                    <a:gd name="connsiteX5" fmla="*/ 636602 w 636602"/>
                    <a:gd name="connsiteY5" fmla="*/ 0 h 374530"/>
                    <a:gd name="connsiteX0" fmla="*/ 0 w 636602"/>
                    <a:gd name="connsiteY0" fmla="*/ 374530 h 374530"/>
                    <a:gd name="connsiteX1" fmla="*/ 181155 w 636602"/>
                    <a:gd name="connsiteY1" fmla="*/ 340025 h 374530"/>
                    <a:gd name="connsiteX2" fmla="*/ 267419 w 636602"/>
                    <a:gd name="connsiteY2" fmla="*/ 202002 h 374530"/>
                    <a:gd name="connsiteX3" fmla="*/ 405442 w 636602"/>
                    <a:gd name="connsiteY3" fmla="*/ 176123 h 374530"/>
                    <a:gd name="connsiteX4" fmla="*/ 484877 w 636602"/>
                    <a:gd name="connsiteY4" fmla="*/ 37202 h 374530"/>
                    <a:gd name="connsiteX5" fmla="*/ 636602 w 636602"/>
                    <a:gd name="connsiteY5" fmla="*/ 0 h 374530"/>
                    <a:gd name="connsiteX0" fmla="*/ 0 w 636602"/>
                    <a:gd name="connsiteY0" fmla="*/ 374530 h 374530"/>
                    <a:gd name="connsiteX1" fmla="*/ 171630 w 636602"/>
                    <a:gd name="connsiteY1" fmla="*/ 328119 h 374530"/>
                    <a:gd name="connsiteX2" fmla="*/ 267419 w 636602"/>
                    <a:gd name="connsiteY2" fmla="*/ 202002 h 374530"/>
                    <a:gd name="connsiteX3" fmla="*/ 405442 w 636602"/>
                    <a:gd name="connsiteY3" fmla="*/ 176123 h 374530"/>
                    <a:gd name="connsiteX4" fmla="*/ 484877 w 636602"/>
                    <a:gd name="connsiteY4" fmla="*/ 37202 h 374530"/>
                    <a:gd name="connsiteX5" fmla="*/ 636602 w 636602"/>
                    <a:gd name="connsiteY5" fmla="*/ 0 h 374530"/>
                    <a:gd name="connsiteX0" fmla="*/ 0 w 636602"/>
                    <a:gd name="connsiteY0" fmla="*/ 374530 h 374530"/>
                    <a:gd name="connsiteX1" fmla="*/ 171630 w 636602"/>
                    <a:gd name="connsiteY1" fmla="*/ 328119 h 374530"/>
                    <a:gd name="connsiteX2" fmla="*/ 276944 w 636602"/>
                    <a:gd name="connsiteY2" fmla="*/ 209146 h 374530"/>
                    <a:gd name="connsiteX3" fmla="*/ 405442 w 636602"/>
                    <a:gd name="connsiteY3" fmla="*/ 176123 h 374530"/>
                    <a:gd name="connsiteX4" fmla="*/ 484877 w 636602"/>
                    <a:gd name="connsiteY4" fmla="*/ 37202 h 374530"/>
                    <a:gd name="connsiteX5" fmla="*/ 636602 w 636602"/>
                    <a:gd name="connsiteY5" fmla="*/ 0 h 374530"/>
                    <a:gd name="connsiteX0" fmla="*/ 0 w 636602"/>
                    <a:gd name="connsiteY0" fmla="*/ 374530 h 374530"/>
                    <a:gd name="connsiteX1" fmla="*/ 171630 w 636602"/>
                    <a:gd name="connsiteY1" fmla="*/ 328119 h 374530"/>
                    <a:gd name="connsiteX2" fmla="*/ 276944 w 636602"/>
                    <a:gd name="connsiteY2" fmla="*/ 209146 h 374530"/>
                    <a:gd name="connsiteX3" fmla="*/ 403060 w 636602"/>
                    <a:gd name="connsiteY3" fmla="*/ 152310 h 374530"/>
                    <a:gd name="connsiteX4" fmla="*/ 484877 w 636602"/>
                    <a:gd name="connsiteY4" fmla="*/ 37202 h 374530"/>
                    <a:gd name="connsiteX5" fmla="*/ 636602 w 636602"/>
                    <a:gd name="connsiteY5" fmla="*/ 0 h 374530"/>
                    <a:gd name="connsiteX0" fmla="*/ 0 w 636602"/>
                    <a:gd name="connsiteY0" fmla="*/ 374530 h 374530"/>
                    <a:gd name="connsiteX1" fmla="*/ 171630 w 636602"/>
                    <a:gd name="connsiteY1" fmla="*/ 328119 h 374530"/>
                    <a:gd name="connsiteX2" fmla="*/ 276944 w 636602"/>
                    <a:gd name="connsiteY2" fmla="*/ 209146 h 374530"/>
                    <a:gd name="connsiteX3" fmla="*/ 403060 w 636602"/>
                    <a:gd name="connsiteY3" fmla="*/ 152310 h 374530"/>
                    <a:gd name="connsiteX4" fmla="*/ 494402 w 636602"/>
                    <a:gd name="connsiteY4" fmla="*/ 39583 h 374530"/>
                    <a:gd name="connsiteX5" fmla="*/ 636602 w 636602"/>
                    <a:gd name="connsiteY5" fmla="*/ 0 h 374530"/>
                    <a:gd name="connsiteX0" fmla="*/ 0 w 634221"/>
                    <a:gd name="connsiteY0" fmla="*/ 398342 h 398342"/>
                    <a:gd name="connsiteX1" fmla="*/ 171630 w 634221"/>
                    <a:gd name="connsiteY1" fmla="*/ 351931 h 398342"/>
                    <a:gd name="connsiteX2" fmla="*/ 276944 w 634221"/>
                    <a:gd name="connsiteY2" fmla="*/ 232958 h 398342"/>
                    <a:gd name="connsiteX3" fmla="*/ 403060 w 634221"/>
                    <a:gd name="connsiteY3" fmla="*/ 176122 h 398342"/>
                    <a:gd name="connsiteX4" fmla="*/ 494402 w 634221"/>
                    <a:gd name="connsiteY4" fmla="*/ 63395 h 398342"/>
                    <a:gd name="connsiteX5" fmla="*/ 634221 w 634221"/>
                    <a:gd name="connsiteY5" fmla="*/ 0 h 398342"/>
                    <a:gd name="connsiteX0" fmla="*/ 0 w 634221"/>
                    <a:gd name="connsiteY0" fmla="*/ 398342 h 398342"/>
                    <a:gd name="connsiteX1" fmla="*/ 171630 w 634221"/>
                    <a:gd name="connsiteY1" fmla="*/ 351931 h 398342"/>
                    <a:gd name="connsiteX2" fmla="*/ 276944 w 634221"/>
                    <a:gd name="connsiteY2" fmla="*/ 232958 h 398342"/>
                    <a:gd name="connsiteX3" fmla="*/ 403060 w 634221"/>
                    <a:gd name="connsiteY3" fmla="*/ 176122 h 398342"/>
                    <a:gd name="connsiteX4" fmla="*/ 494402 w 634221"/>
                    <a:gd name="connsiteY4" fmla="*/ 63395 h 398342"/>
                    <a:gd name="connsiteX5" fmla="*/ 634221 w 634221"/>
                    <a:gd name="connsiteY5" fmla="*/ 0 h 398342"/>
                    <a:gd name="connsiteX0" fmla="*/ 0 w 634221"/>
                    <a:gd name="connsiteY0" fmla="*/ 398342 h 398342"/>
                    <a:gd name="connsiteX1" fmla="*/ 171630 w 634221"/>
                    <a:gd name="connsiteY1" fmla="*/ 351931 h 398342"/>
                    <a:gd name="connsiteX2" fmla="*/ 276944 w 634221"/>
                    <a:gd name="connsiteY2" fmla="*/ 232958 h 398342"/>
                    <a:gd name="connsiteX3" fmla="*/ 403060 w 634221"/>
                    <a:gd name="connsiteY3" fmla="*/ 176122 h 398342"/>
                    <a:gd name="connsiteX4" fmla="*/ 494402 w 634221"/>
                    <a:gd name="connsiteY4" fmla="*/ 63395 h 398342"/>
                    <a:gd name="connsiteX5" fmla="*/ 634221 w 634221"/>
                    <a:gd name="connsiteY5" fmla="*/ 0 h 398342"/>
                    <a:gd name="connsiteX0" fmla="*/ 0 w 710421"/>
                    <a:gd name="connsiteY0" fmla="*/ 438823 h 438823"/>
                    <a:gd name="connsiteX1" fmla="*/ 247830 w 710421"/>
                    <a:gd name="connsiteY1" fmla="*/ 351931 h 438823"/>
                    <a:gd name="connsiteX2" fmla="*/ 353144 w 710421"/>
                    <a:gd name="connsiteY2" fmla="*/ 232958 h 438823"/>
                    <a:gd name="connsiteX3" fmla="*/ 479260 w 710421"/>
                    <a:gd name="connsiteY3" fmla="*/ 176122 h 438823"/>
                    <a:gd name="connsiteX4" fmla="*/ 570602 w 710421"/>
                    <a:gd name="connsiteY4" fmla="*/ 63395 h 438823"/>
                    <a:gd name="connsiteX5" fmla="*/ 710421 w 710421"/>
                    <a:gd name="connsiteY5" fmla="*/ 0 h 438823"/>
                    <a:gd name="connsiteX0" fmla="*/ 0 w 717565"/>
                    <a:gd name="connsiteY0" fmla="*/ 441205 h 441205"/>
                    <a:gd name="connsiteX1" fmla="*/ 254974 w 717565"/>
                    <a:gd name="connsiteY1" fmla="*/ 351931 h 441205"/>
                    <a:gd name="connsiteX2" fmla="*/ 360288 w 717565"/>
                    <a:gd name="connsiteY2" fmla="*/ 232958 h 441205"/>
                    <a:gd name="connsiteX3" fmla="*/ 486404 w 717565"/>
                    <a:gd name="connsiteY3" fmla="*/ 176122 h 441205"/>
                    <a:gd name="connsiteX4" fmla="*/ 577746 w 717565"/>
                    <a:gd name="connsiteY4" fmla="*/ 63395 h 441205"/>
                    <a:gd name="connsiteX5" fmla="*/ 717565 w 717565"/>
                    <a:gd name="connsiteY5" fmla="*/ 0 h 441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7565" h="441205">
                      <a:moveTo>
                        <a:pt x="0" y="441205"/>
                      </a:moveTo>
                      <a:cubicBezTo>
                        <a:pt x="68292" y="438330"/>
                        <a:pt x="194926" y="386639"/>
                        <a:pt x="254974" y="351931"/>
                      </a:cubicBezTo>
                      <a:cubicBezTo>
                        <a:pt x="315022" y="317223"/>
                        <a:pt x="321716" y="262260"/>
                        <a:pt x="360288" y="232958"/>
                      </a:cubicBezTo>
                      <a:cubicBezTo>
                        <a:pt x="398860" y="203656"/>
                        <a:pt x="450161" y="204383"/>
                        <a:pt x="486404" y="176122"/>
                      </a:cubicBezTo>
                      <a:cubicBezTo>
                        <a:pt x="522647" y="147862"/>
                        <a:pt x="539219" y="92749"/>
                        <a:pt x="577746" y="63395"/>
                      </a:cubicBezTo>
                      <a:cubicBezTo>
                        <a:pt x="616273" y="34041"/>
                        <a:pt x="634176" y="21387"/>
                        <a:pt x="717565" y="0"/>
                      </a:cubicBezTo>
                    </a:path>
                  </a:pathLst>
                </a:custGeom>
                <a:noFill/>
                <a:ln w="254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grpSp>
        </p:grpSp>
        <p:grpSp>
          <p:nvGrpSpPr>
            <p:cNvPr id="220" name="グループ化 59">
              <a:extLst>
                <a:ext uri="{FF2B5EF4-FFF2-40B4-BE49-F238E27FC236}">
                  <a16:creationId xmlns:a16="http://schemas.microsoft.com/office/drawing/2014/main" id="{32501F9F-FD2B-CEC3-5DE9-F470ED3E50AE}"/>
                </a:ext>
              </a:extLst>
            </p:cNvPr>
            <p:cNvGrpSpPr/>
            <p:nvPr/>
          </p:nvGrpSpPr>
          <p:grpSpPr>
            <a:xfrm>
              <a:off x="5055996" y="1959536"/>
              <a:ext cx="1596587" cy="94329"/>
              <a:chOff x="3356350" y="2295558"/>
              <a:chExt cx="1596587" cy="94329"/>
            </a:xfrm>
          </p:grpSpPr>
          <p:sp>
            <p:nvSpPr>
              <p:cNvPr id="221" name="四角形: 角を丸くする 60">
                <a:extLst>
                  <a:ext uri="{FF2B5EF4-FFF2-40B4-BE49-F238E27FC236}">
                    <a16:creationId xmlns:a16="http://schemas.microsoft.com/office/drawing/2014/main" id="{DBCE0AD8-3CE0-9E37-1B03-8C77A51EF72E}"/>
                  </a:ext>
                </a:extLst>
              </p:cNvPr>
              <p:cNvSpPr/>
              <p:nvPr/>
            </p:nvSpPr>
            <p:spPr>
              <a:xfrm>
                <a:off x="4693841" y="2295558"/>
                <a:ext cx="120784" cy="64015"/>
              </a:xfrm>
              <a:prstGeom prst="roundRect">
                <a:avLst>
                  <a:gd name="adj" fmla="val 50000"/>
                </a:avLst>
              </a:prstGeom>
              <a:solidFill>
                <a:schemeClr val="bg1">
                  <a:lumMod val="65000"/>
                </a:schemeClr>
              </a:solidFill>
              <a:ln w="6350">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1" b="1" dirty="0">
                  <a:solidFill>
                    <a:srgbClr val="FF0000"/>
                  </a:solidFill>
                  <a:latin typeface="+mn-ea"/>
                </a:endParaRPr>
              </a:p>
            </p:txBody>
          </p:sp>
          <p:sp>
            <p:nvSpPr>
              <p:cNvPr id="222" name="四角形: 角を丸くする 61">
                <a:extLst>
                  <a:ext uri="{FF2B5EF4-FFF2-40B4-BE49-F238E27FC236}">
                    <a16:creationId xmlns:a16="http://schemas.microsoft.com/office/drawing/2014/main" id="{1E6B0809-2257-5194-B0AA-5BFC2ED89D6D}"/>
                  </a:ext>
                </a:extLst>
              </p:cNvPr>
              <p:cNvSpPr/>
              <p:nvPr/>
            </p:nvSpPr>
            <p:spPr>
              <a:xfrm>
                <a:off x="4524038" y="2297691"/>
                <a:ext cx="120784" cy="64015"/>
              </a:xfrm>
              <a:prstGeom prst="roundRect">
                <a:avLst>
                  <a:gd name="adj" fmla="val 50000"/>
                </a:avLst>
              </a:prstGeom>
              <a:solidFill>
                <a:schemeClr val="bg1">
                  <a:lumMod val="65000"/>
                </a:schemeClr>
              </a:solidFill>
              <a:ln w="6350">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1" b="1" dirty="0">
                  <a:solidFill>
                    <a:srgbClr val="FF0000"/>
                  </a:solidFill>
                  <a:latin typeface="+mn-ea"/>
                </a:endParaRPr>
              </a:p>
            </p:txBody>
          </p:sp>
          <p:sp>
            <p:nvSpPr>
              <p:cNvPr id="223" name="四角形: 角を丸くする 62">
                <a:extLst>
                  <a:ext uri="{FF2B5EF4-FFF2-40B4-BE49-F238E27FC236}">
                    <a16:creationId xmlns:a16="http://schemas.microsoft.com/office/drawing/2014/main" id="{3CA72C37-7A86-8488-ECDA-1407AF7536F7}"/>
                  </a:ext>
                </a:extLst>
              </p:cNvPr>
              <p:cNvSpPr/>
              <p:nvPr/>
            </p:nvSpPr>
            <p:spPr>
              <a:xfrm>
                <a:off x="4352528" y="2295558"/>
                <a:ext cx="120784" cy="64015"/>
              </a:xfrm>
              <a:prstGeom prst="roundRect">
                <a:avLst>
                  <a:gd name="adj" fmla="val 50000"/>
                </a:avLst>
              </a:prstGeom>
              <a:solidFill>
                <a:schemeClr val="bg1">
                  <a:lumMod val="65000"/>
                </a:schemeClr>
              </a:solidFill>
              <a:ln w="6350">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1" b="1" dirty="0">
                  <a:solidFill>
                    <a:srgbClr val="FF0000"/>
                  </a:solidFill>
                  <a:latin typeface="+mn-ea"/>
                </a:endParaRPr>
              </a:p>
            </p:txBody>
          </p:sp>
          <p:sp>
            <p:nvSpPr>
              <p:cNvPr id="224" name="四角形: 角を丸くする 63">
                <a:extLst>
                  <a:ext uri="{FF2B5EF4-FFF2-40B4-BE49-F238E27FC236}">
                    <a16:creationId xmlns:a16="http://schemas.microsoft.com/office/drawing/2014/main" id="{49C44DA6-7AB0-9CA7-91EE-133C5D2F2CF9}"/>
                  </a:ext>
                </a:extLst>
              </p:cNvPr>
              <p:cNvSpPr/>
              <p:nvPr/>
            </p:nvSpPr>
            <p:spPr>
              <a:xfrm>
                <a:off x="4179839" y="2297630"/>
                <a:ext cx="120784" cy="64015"/>
              </a:xfrm>
              <a:prstGeom prst="roundRect">
                <a:avLst>
                  <a:gd name="adj" fmla="val 50000"/>
                </a:avLst>
              </a:prstGeom>
              <a:solidFill>
                <a:schemeClr val="bg1">
                  <a:lumMod val="65000"/>
                </a:schemeClr>
              </a:solidFill>
              <a:ln w="6350">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1" b="1" dirty="0">
                  <a:solidFill>
                    <a:srgbClr val="FF0000"/>
                  </a:solidFill>
                  <a:latin typeface="+mn-ea"/>
                </a:endParaRPr>
              </a:p>
            </p:txBody>
          </p:sp>
          <p:sp>
            <p:nvSpPr>
              <p:cNvPr id="225" name="四角形: 角を丸くする 64">
                <a:extLst>
                  <a:ext uri="{FF2B5EF4-FFF2-40B4-BE49-F238E27FC236}">
                    <a16:creationId xmlns:a16="http://schemas.microsoft.com/office/drawing/2014/main" id="{E2D95BBD-0EB9-FAFD-80A4-95BFF1F1D40E}"/>
                  </a:ext>
                </a:extLst>
              </p:cNvPr>
              <p:cNvSpPr/>
              <p:nvPr/>
            </p:nvSpPr>
            <p:spPr>
              <a:xfrm>
                <a:off x="4009509" y="2296984"/>
                <a:ext cx="120784" cy="64015"/>
              </a:xfrm>
              <a:prstGeom prst="roundRect">
                <a:avLst>
                  <a:gd name="adj" fmla="val 50000"/>
                </a:avLst>
              </a:prstGeom>
              <a:solidFill>
                <a:schemeClr val="bg1">
                  <a:lumMod val="65000"/>
                </a:schemeClr>
              </a:solidFill>
              <a:ln w="6350">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1" b="1" dirty="0">
                  <a:solidFill>
                    <a:srgbClr val="FF0000"/>
                  </a:solidFill>
                  <a:latin typeface="+mn-ea"/>
                </a:endParaRPr>
              </a:p>
            </p:txBody>
          </p:sp>
          <p:sp>
            <p:nvSpPr>
              <p:cNvPr id="226" name="四角形: 角を丸くする 65">
                <a:extLst>
                  <a:ext uri="{FF2B5EF4-FFF2-40B4-BE49-F238E27FC236}">
                    <a16:creationId xmlns:a16="http://schemas.microsoft.com/office/drawing/2014/main" id="{0891B6A4-A453-EBD2-139C-90721B94696E}"/>
                  </a:ext>
                </a:extLst>
              </p:cNvPr>
              <p:cNvSpPr/>
              <p:nvPr/>
            </p:nvSpPr>
            <p:spPr>
              <a:xfrm>
                <a:off x="3837999" y="2297630"/>
                <a:ext cx="120784" cy="64015"/>
              </a:xfrm>
              <a:prstGeom prst="roundRect">
                <a:avLst>
                  <a:gd name="adj" fmla="val 50000"/>
                </a:avLst>
              </a:prstGeom>
              <a:solidFill>
                <a:schemeClr val="bg1">
                  <a:lumMod val="65000"/>
                </a:schemeClr>
              </a:solidFill>
              <a:ln w="6350">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1" b="1" dirty="0">
                  <a:solidFill>
                    <a:srgbClr val="FF0000"/>
                  </a:solidFill>
                  <a:latin typeface="+mn-ea"/>
                </a:endParaRPr>
              </a:p>
            </p:txBody>
          </p:sp>
          <p:sp>
            <p:nvSpPr>
              <p:cNvPr id="227" name="四角形: 角を丸くする 66">
                <a:extLst>
                  <a:ext uri="{FF2B5EF4-FFF2-40B4-BE49-F238E27FC236}">
                    <a16:creationId xmlns:a16="http://schemas.microsoft.com/office/drawing/2014/main" id="{CD607EDE-6846-78D0-EB56-6D4E43A62992}"/>
                  </a:ext>
                </a:extLst>
              </p:cNvPr>
              <p:cNvSpPr/>
              <p:nvPr/>
            </p:nvSpPr>
            <p:spPr>
              <a:xfrm>
                <a:off x="3666490" y="2297630"/>
                <a:ext cx="120784" cy="64015"/>
              </a:xfrm>
              <a:prstGeom prst="roundRect">
                <a:avLst>
                  <a:gd name="adj" fmla="val 50000"/>
                </a:avLst>
              </a:prstGeom>
              <a:solidFill>
                <a:schemeClr val="bg1">
                  <a:lumMod val="65000"/>
                </a:schemeClr>
              </a:solidFill>
              <a:ln w="6350">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1" b="1" dirty="0">
                  <a:solidFill>
                    <a:srgbClr val="FF0000"/>
                  </a:solidFill>
                  <a:latin typeface="+mn-ea"/>
                </a:endParaRPr>
              </a:p>
            </p:txBody>
          </p:sp>
          <p:sp>
            <p:nvSpPr>
              <p:cNvPr id="228" name="四角形: 角を丸くする 67">
                <a:extLst>
                  <a:ext uri="{FF2B5EF4-FFF2-40B4-BE49-F238E27FC236}">
                    <a16:creationId xmlns:a16="http://schemas.microsoft.com/office/drawing/2014/main" id="{3EE496A9-17EC-7AAF-97A9-8EAC2D620CDE}"/>
                  </a:ext>
                </a:extLst>
              </p:cNvPr>
              <p:cNvSpPr/>
              <p:nvPr/>
            </p:nvSpPr>
            <p:spPr>
              <a:xfrm>
                <a:off x="3496687" y="2297630"/>
                <a:ext cx="120784" cy="64015"/>
              </a:xfrm>
              <a:prstGeom prst="roundRect">
                <a:avLst>
                  <a:gd name="adj" fmla="val 50000"/>
                </a:avLst>
              </a:prstGeom>
              <a:solidFill>
                <a:schemeClr val="bg1">
                  <a:lumMod val="65000"/>
                </a:schemeClr>
              </a:solidFill>
              <a:ln w="6350">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1" b="1" dirty="0">
                  <a:solidFill>
                    <a:srgbClr val="FF0000"/>
                  </a:solidFill>
                  <a:latin typeface="+mn-ea"/>
                </a:endParaRPr>
              </a:p>
            </p:txBody>
          </p:sp>
          <p:sp>
            <p:nvSpPr>
              <p:cNvPr id="229" name="正方形/長方形 68">
                <a:extLst>
                  <a:ext uri="{FF2B5EF4-FFF2-40B4-BE49-F238E27FC236}">
                    <a16:creationId xmlns:a16="http://schemas.microsoft.com/office/drawing/2014/main" id="{CFD9606B-0CDC-E111-FACC-3D2CFFCF727D}"/>
                  </a:ext>
                </a:extLst>
              </p:cNvPr>
              <p:cNvSpPr/>
              <p:nvPr/>
            </p:nvSpPr>
            <p:spPr>
              <a:xfrm>
                <a:off x="3356350" y="2329258"/>
                <a:ext cx="1596587" cy="60629"/>
              </a:xfrm>
              <a:prstGeom prst="rect">
                <a:avLst/>
              </a:prstGeom>
              <a:solidFill>
                <a:schemeClr val="accent1">
                  <a:lumMod val="75000"/>
                </a:schemeClr>
              </a:solidFill>
              <a:ln w="6350">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1" b="1" dirty="0">
                  <a:solidFill>
                    <a:srgbClr val="FF0000"/>
                  </a:solidFill>
                  <a:latin typeface="+mn-ea"/>
                </a:endParaRPr>
              </a:p>
            </p:txBody>
          </p:sp>
        </p:grpSp>
        <p:grpSp>
          <p:nvGrpSpPr>
            <p:cNvPr id="230" name="グループ化 69">
              <a:extLst>
                <a:ext uri="{FF2B5EF4-FFF2-40B4-BE49-F238E27FC236}">
                  <a16:creationId xmlns:a16="http://schemas.microsoft.com/office/drawing/2014/main" id="{E1C563D9-D205-7981-BC50-6E3604CA2BC2}"/>
                </a:ext>
              </a:extLst>
            </p:cNvPr>
            <p:cNvGrpSpPr/>
            <p:nvPr/>
          </p:nvGrpSpPr>
          <p:grpSpPr>
            <a:xfrm>
              <a:off x="5153732" y="1923239"/>
              <a:ext cx="1401113" cy="35893"/>
              <a:chOff x="3454088" y="2211416"/>
              <a:chExt cx="1401112" cy="35893"/>
            </a:xfrm>
          </p:grpSpPr>
          <p:sp>
            <p:nvSpPr>
              <p:cNvPr id="231" name="正方形/長方形 70">
                <a:extLst>
                  <a:ext uri="{FF2B5EF4-FFF2-40B4-BE49-F238E27FC236}">
                    <a16:creationId xmlns:a16="http://schemas.microsoft.com/office/drawing/2014/main" id="{14063E49-4DB5-928F-E2D4-D233B5907B11}"/>
                  </a:ext>
                </a:extLst>
              </p:cNvPr>
              <p:cNvSpPr/>
              <p:nvPr/>
            </p:nvSpPr>
            <p:spPr>
              <a:xfrm>
                <a:off x="3689310" y="2223798"/>
                <a:ext cx="75144" cy="23511"/>
              </a:xfrm>
              <a:prstGeom prst="rect">
                <a:avLst/>
              </a:prstGeom>
              <a:solidFill>
                <a:schemeClr val="bg1">
                  <a:lumMod val="65000"/>
                </a:schemeClr>
              </a:solidFill>
              <a:ln w="6350">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1" b="1" dirty="0">
                  <a:solidFill>
                    <a:srgbClr val="FF0000"/>
                  </a:solidFill>
                  <a:latin typeface="+mn-ea"/>
                </a:endParaRPr>
              </a:p>
            </p:txBody>
          </p:sp>
          <p:sp>
            <p:nvSpPr>
              <p:cNvPr id="232" name="正方形/長方形 71">
                <a:extLst>
                  <a:ext uri="{FF2B5EF4-FFF2-40B4-BE49-F238E27FC236}">
                    <a16:creationId xmlns:a16="http://schemas.microsoft.com/office/drawing/2014/main" id="{9EEECB3E-F30C-0D31-A905-ABA5A0B8004C}"/>
                  </a:ext>
                </a:extLst>
              </p:cNvPr>
              <p:cNvSpPr/>
              <p:nvPr/>
            </p:nvSpPr>
            <p:spPr>
              <a:xfrm>
                <a:off x="3519507" y="2223798"/>
                <a:ext cx="75144" cy="23511"/>
              </a:xfrm>
              <a:prstGeom prst="rect">
                <a:avLst/>
              </a:prstGeom>
              <a:solidFill>
                <a:schemeClr val="bg1">
                  <a:lumMod val="65000"/>
                </a:schemeClr>
              </a:solidFill>
              <a:ln w="6350">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1" b="1" dirty="0">
                  <a:solidFill>
                    <a:srgbClr val="FF0000"/>
                  </a:solidFill>
                  <a:latin typeface="+mn-ea"/>
                </a:endParaRPr>
              </a:p>
            </p:txBody>
          </p:sp>
          <p:sp>
            <p:nvSpPr>
              <p:cNvPr id="233" name="正方形/長方形 72">
                <a:extLst>
                  <a:ext uri="{FF2B5EF4-FFF2-40B4-BE49-F238E27FC236}">
                    <a16:creationId xmlns:a16="http://schemas.microsoft.com/office/drawing/2014/main" id="{9C347F3E-836D-7B47-61EB-69F500F11CB9}"/>
                  </a:ext>
                </a:extLst>
              </p:cNvPr>
              <p:cNvSpPr/>
              <p:nvPr/>
            </p:nvSpPr>
            <p:spPr>
              <a:xfrm>
                <a:off x="3859112" y="2223798"/>
                <a:ext cx="75144" cy="23511"/>
              </a:xfrm>
              <a:prstGeom prst="rect">
                <a:avLst/>
              </a:prstGeom>
              <a:solidFill>
                <a:schemeClr val="bg1">
                  <a:lumMod val="65000"/>
                </a:schemeClr>
              </a:solidFill>
              <a:ln w="6350">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1" b="1" dirty="0">
                  <a:solidFill>
                    <a:srgbClr val="FF0000"/>
                  </a:solidFill>
                  <a:latin typeface="+mn-ea"/>
                </a:endParaRPr>
              </a:p>
            </p:txBody>
          </p:sp>
          <p:sp>
            <p:nvSpPr>
              <p:cNvPr id="234" name="正方形/長方形 73">
                <a:extLst>
                  <a:ext uri="{FF2B5EF4-FFF2-40B4-BE49-F238E27FC236}">
                    <a16:creationId xmlns:a16="http://schemas.microsoft.com/office/drawing/2014/main" id="{E9A045B8-6186-6AF6-AD1E-DCA4740CE962}"/>
                  </a:ext>
                </a:extLst>
              </p:cNvPr>
              <p:cNvSpPr/>
              <p:nvPr/>
            </p:nvSpPr>
            <p:spPr>
              <a:xfrm>
                <a:off x="4032329" y="2223798"/>
                <a:ext cx="75144" cy="23511"/>
              </a:xfrm>
              <a:prstGeom prst="rect">
                <a:avLst/>
              </a:prstGeom>
              <a:solidFill>
                <a:schemeClr val="bg1">
                  <a:lumMod val="65000"/>
                </a:schemeClr>
              </a:solidFill>
              <a:ln w="6350">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1" b="1" dirty="0">
                  <a:solidFill>
                    <a:srgbClr val="FF0000"/>
                  </a:solidFill>
                  <a:latin typeface="+mn-ea"/>
                </a:endParaRPr>
              </a:p>
            </p:txBody>
          </p:sp>
          <p:sp>
            <p:nvSpPr>
              <p:cNvPr id="235" name="正方形/長方形 74">
                <a:extLst>
                  <a:ext uri="{FF2B5EF4-FFF2-40B4-BE49-F238E27FC236}">
                    <a16:creationId xmlns:a16="http://schemas.microsoft.com/office/drawing/2014/main" id="{00F9C0F5-8BD1-5F01-6A95-7DA27D57D893}"/>
                  </a:ext>
                </a:extLst>
              </p:cNvPr>
              <p:cNvSpPr/>
              <p:nvPr/>
            </p:nvSpPr>
            <p:spPr>
              <a:xfrm>
                <a:off x="4202659" y="2223798"/>
                <a:ext cx="75144" cy="23511"/>
              </a:xfrm>
              <a:prstGeom prst="rect">
                <a:avLst/>
              </a:prstGeom>
              <a:solidFill>
                <a:schemeClr val="bg1">
                  <a:lumMod val="65000"/>
                </a:schemeClr>
              </a:solidFill>
              <a:ln w="6350">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1" b="1" dirty="0">
                  <a:solidFill>
                    <a:srgbClr val="FF0000"/>
                  </a:solidFill>
                  <a:latin typeface="+mn-ea"/>
                </a:endParaRPr>
              </a:p>
            </p:txBody>
          </p:sp>
          <p:sp>
            <p:nvSpPr>
              <p:cNvPr id="236" name="正方形/長方形 75">
                <a:extLst>
                  <a:ext uri="{FF2B5EF4-FFF2-40B4-BE49-F238E27FC236}">
                    <a16:creationId xmlns:a16="http://schemas.microsoft.com/office/drawing/2014/main" id="{4A1F2B7F-440C-C893-6920-A2B8963498DD}"/>
                  </a:ext>
                </a:extLst>
              </p:cNvPr>
              <p:cNvSpPr/>
              <p:nvPr/>
            </p:nvSpPr>
            <p:spPr>
              <a:xfrm>
                <a:off x="4375348" y="2223798"/>
                <a:ext cx="75144" cy="23511"/>
              </a:xfrm>
              <a:prstGeom prst="rect">
                <a:avLst/>
              </a:prstGeom>
              <a:solidFill>
                <a:schemeClr val="bg1">
                  <a:lumMod val="65000"/>
                </a:schemeClr>
              </a:solidFill>
              <a:ln w="6350">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1" b="1" dirty="0">
                  <a:solidFill>
                    <a:srgbClr val="FF0000"/>
                  </a:solidFill>
                  <a:latin typeface="+mn-ea"/>
                </a:endParaRPr>
              </a:p>
            </p:txBody>
          </p:sp>
          <p:sp>
            <p:nvSpPr>
              <p:cNvPr id="237" name="正方形/長方形 76">
                <a:extLst>
                  <a:ext uri="{FF2B5EF4-FFF2-40B4-BE49-F238E27FC236}">
                    <a16:creationId xmlns:a16="http://schemas.microsoft.com/office/drawing/2014/main" id="{D1D22257-BD0C-8361-9CB8-042AAF8F910A}"/>
                  </a:ext>
                </a:extLst>
              </p:cNvPr>
              <p:cNvSpPr/>
              <p:nvPr/>
            </p:nvSpPr>
            <p:spPr>
              <a:xfrm>
                <a:off x="4546205" y="2223798"/>
                <a:ext cx="75144" cy="23511"/>
              </a:xfrm>
              <a:prstGeom prst="rect">
                <a:avLst/>
              </a:prstGeom>
              <a:solidFill>
                <a:schemeClr val="bg1">
                  <a:lumMod val="65000"/>
                </a:schemeClr>
              </a:solidFill>
              <a:ln w="6350">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1" b="1" dirty="0">
                  <a:solidFill>
                    <a:srgbClr val="FF0000"/>
                  </a:solidFill>
                  <a:latin typeface="+mn-ea"/>
                </a:endParaRPr>
              </a:p>
            </p:txBody>
          </p:sp>
          <p:sp>
            <p:nvSpPr>
              <p:cNvPr id="238" name="正方形/長方形 77">
                <a:extLst>
                  <a:ext uri="{FF2B5EF4-FFF2-40B4-BE49-F238E27FC236}">
                    <a16:creationId xmlns:a16="http://schemas.microsoft.com/office/drawing/2014/main" id="{6C9C7C82-4E49-6A80-747D-F360D3264F79}"/>
                  </a:ext>
                </a:extLst>
              </p:cNvPr>
              <p:cNvSpPr/>
              <p:nvPr/>
            </p:nvSpPr>
            <p:spPr>
              <a:xfrm>
                <a:off x="4716661" y="2223798"/>
                <a:ext cx="75144" cy="23511"/>
              </a:xfrm>
              <a:prstGeom prst="rect">
                <a:avLst/>
              </a:prstGeom>
              <a:solidFill>
                <a:schemeClr val="bg1">
                  <a:lumMod val="65000"/>
                </a:schemeClr>
              </a:solidFill>
              <a:ln w="6350">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1" b="1" dirty="0">
                  <a:solidFill>
                    <a:srgbClr val="FF0000"/>
                  </a:solidFill>
                  <a:latin typeface="+mn-ea"/>
                </a:endParaRPr>
              </a:p>
            </p:txBody>
          </p:sp>
          <p:sp>
            <p:nvSpPr>
              <p:cNvPr id="239" name="正方形/長方形 78">
                <a:extLst>
                  <a:ext uri="{FF2B5EF4-FFF2-40B4-BE49-F238E27FC236}">
                    <a16:creationId xmlns:a16="http://schemas.microsoft.com/office/drawing/2014/main" id="{DAE7A452-C122-B0C6-6916-11BDB0854F9C}"/>
                  </a:ext>
                </a:extLst>
              </p:cNvPr>
              <p:cNvSpPr/>
              <p:nvPr/>
            </p:nvSpPr>
            <p:spPr>
              <a:xfrm>
                <a:off x="3454088" y="2211416"/>
                <a:ext cx="1401112" cy="19387"/>
              </a:xfrm>
              <a:prstGeom prst="rect">
                <a:avLst/>
              </a:prstGeom>
              <a:solidFill>
                <a:srgbClr val="FF6600"/>
              </a:solidFill>
              <a:ln w="6350">
                <a:solidFill>
                  <a:srgbClr val="FF33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1" b="1" dirty="0">
                  <a:solidFill>
                    <a:srgbClr val="FF0000"/>
                  </a:solidFill>
                  <a:latin typeface="+mn-ea"/>
                </a:endParaRPr>
              </a:p>
            </p:txBody>
          </p:sp>
        </p:grpSp>
        <p:grpSp>
          <p:nvGrpSpPr>
            <p:cNvPr id="240" name="グループ化 79">
              <a:extLst>
                <a:ext uri="{FF2B5EF4-FFF2-40B4-BE49-F238E27FC236}">
                  <a16:creationId xmlns:a16="http://schemas.microsoft.com/office/drawing/2014/main" id="{4F057B0A-3E24-7D44-EF17-F66BC8E78179}"/>
                </a:ext>
              </a:extLst>
            </p:cNvPr>
            <p:cNvGrpSpPr>
              <a:grpSpLocks noChangeAspect="1"/>
            </p:cNvGrpSpPr>
            <p:nvPr/>
          </p:nvGrpSpPr>
          <p:grpSpPr>
            <a:xfrm>
              <a:off x="7801318" y="1262866"/>
              <a:ext cx="1511573" cy="687999"/>
              <a:chOff x="1379383" y="2541211"/>
              <a:chExt cx="5879087" cy="2675882"/>
            </a:xfrm>
          </p:grpSpPr>
          <p:grpSp>
            <p:nvGrpSpPr>
              <p:cNvPr id="241" name="グループ化 80">
                <a:extLst>
                  <a:ext uri="{FF2B5EF4-FFF2-40B4-BE49-F238E27FC236}">
                    <a16:creationId xmlns:a16="http://schemas.microsoft.com/office/drawing/2014/main" id="{1B7A5A75-B028-CC9A-A890-C103042DCAF3}"/>
                  </a:ext>
                </a:extLst>
              </p:cNvPr>
              <p:cNvGrpSpPr/>
              <p:nvPr/>
            </p:nvGrpSpPr>
            <p:grpSpPr>
              <a:xfrm>
                <a:off x="1379383" y="2541211"/>
                <a:ext cx="5879087" cy="2675882"/>
                <a:chOff x="1384807" y="2868229"/>
                <a:chExt cx="5879087" cy="2675882"/>
              </a:xfrm>
            </p:grpSpPr>
            <p:sp>
              <p:nvSpPr>
                <p:cNvPr id="246" name="フリーフォーム: 図形 85">
                  <a:extLst>
                    <a:ext uri="{FF2B5EF4-FFF2-40B4-BE49-F238E27FC236}">
                      <a16:creationId xmlns:a16="http://schemas.microsoft.com/office/drawing/2014/main" id="{B024AF22-6B9F-B6AD-B3ED-57A624EB3D2E}"/>
                    </a:ext>
                  </a:extLst>
                </p:cNvPr>
                <p:cNvSpPr/>
                <p:nvPr/>
              </p:nvSpPr>
              <p:spPr>
                <a:xfrm>
                  <a:off x="1384807" y="2868229"/>
                  <a:ext cx="5879087" cy="2675882"/>
                </a:xfrm>
                <a:custGeom>
                  <a:avLst/>
                  <a:gdLst>
                    <a:gd name="connsiteX0" fmla="*/ 0 w 5879087"/>
                    <a:gd name="connsiteY0" fmla="*/ 5610 h 2675882"/>
                    <a:gd name="connsiteX1" fmla="*/ 2844176 w 5879087"/>
                    <a:gd name="connsiteY1" fmla="*/ 5610 h 2675882"/>
                    <a:gd name="connsiteX2" fmla="*/ 2844176 w 5879087"/>
                    <a:gd name="connsiteY2" fmla="*/ 1077085 h 2675882"/>
                    <a:gd name="connsiteX3" fmla="*/ 359028 w 5879087"/>
                    <a:gd name="connsiteY3" fmla="*/ 1610017 h 2675882"/>
                    <a:gd name="connsiteX4" fmla="*/ 359028 w 5879087"/>
                    <a:gd name="connsiteY4" fmla="*/ 2316854 h 2675882"/>
                    <a:gd name="connsiteX5" fmla="*/ 2266365 w 5879087"/>
                    <a:gd name="connsiteY5" fmla="*/ 2148560 h 2675882"/>
                    <a:gd name="connsiteX6" fmla="*/ 3618331 w 5879087"/>
                    <a:gd name="connsiteY6" fmla="*/ 2142950 h 2675882"/>
                    <a:gd name="connsiteX7" fmla="*/ 5508839 w 5879087"/>
                    <a:gd name="connsiteY7" fmla="*/ 2311244 h 2675882"/>
                    <a:gd name="connsiteX8" fmla="*/ 5514449 w 5879087"/>
                    <a:gd name="connsiteY8" fmla="*/ 1598798 h 2675882"/>
                    <a:gd name="connsiteX9" fmla="*/ 3023690 w 5879087"/>
                    <a:gd name="connsiteY9" fmla="*/ 1065865 h 2675882"/>
                    <a:gd name="connsiteX10" fmla="*/ 3023690 w 5879087"/>
                    <a:gd name="connsiteY10" fmla="*/ 5610 h 2675882"/>
                    <a:gd name="connsiteX11" fmla="*/ 5873477 w 5879087"/>
                    <a:gd name="connsiteY11" fmla="*/ 0 h 2675882"/>
                    <a:gd name="connsiteX12" fmla="*/ 5879087 w 5879087"/>
                    <a:gd name="connsiteY12" fmla="*/ 2670273 h 2675882"/>
                    <a:gd name="connsiteX13" fmla="*/ 0 w 5879087"/>
                    <a:gd name="connsiteY13" fmla="*/ 2675882 h 2675882"/>
                    <a:gd name="connsiteX14" fmla="*/ 0 w 5879087"/>
                    <a:gd name="connsiteY14" fmla="*/ 5610 h 2675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79087" h="2675882">
                      <a:moveTo>
                        <a:pt x="0" y="5610"/>
                      </a:moveTo>
                      <a:lnTo>
                        <a:pt x="2844176" y="5610"/>
                      </a:lnTo>
                      <a:lnTo>
                        <a:pt x="2844176" y="1077085"/>
                      </a:lnTo>
                      <a:lnTo>
                        <a:pt x="359028" y="1610017"/>
                      </a:lnTo>
                      <a:lnTo>
                        <a:pt x="359028" y="2316854"/>
                      </a:lnTo>
                      <a:lnTo>
                        <a:pt x="2266365" y="2148560"/>
                      </a:lnTo>
                      <a:lnTo>
                        <a:pt x="3618331" y="2142950"/>
                      </a:lnTo>
                      <a:lnTo>
                        <a:pt x="5508839" y="2311244"/>
                      </a:lnTo>
                      <a:lnTo>
                        <a:pt x="5514449" y="1598798"/>
                      </a:lnTo>
                      <a:lnTo>
                        <a:pt x="3023690" y="1065865"/>
                      </a:lnTo>
                      <a:lnTo>
                        <a:pt x="3023690" y="5610"/>
                      </a:lnTo>
                      <a:lnTo>
                        <a:pt x="5873477" y="0"/>
                      </a:lnTo>
                      <a:lnTo>
                        <a:pt x="5879087" y="2670273"/>
                      </a:lnTo>
                      <a:lnTo>
                        <a:pt x="0" y="2675882"/>
                      </a:lnTo>
                      <a:lnTo>
                        <a:pt x="0" y="5610"/>
                      </a:lnTo>
                      <a:close/>
                    </a:path>
                  </a:pathLst>
                </a:custGeom>
                <a:gradFill>
                  <a:gsLst>
                    <a:gs pos="0">
                      <a:schemeClr val="bg1">
                        <a:lumMod val="85000"/>
                      </a:schemeClr>
                    </a:gs>
                    <a:gs pos="75000">
                      <a:schemeClr val="bg1">
                        <a:lumMod val="85000"/>
                      </a:schemeClr>
                    </a:gs>
                    <a:gs pos="100000">
                      <a:srgbClr val="C00000"/>
                    </a:gs>
                  </a:gsLst>
                  <a:lin ang="5400000" scaled="1"/>
                </a:gradFill>
                <a:ln w="6350">
                  <a:solidFill>
                    <a:schemeClr val="bg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1" b="1" dirty="0">
                    <a:solidFill>
                      <a:srgbClr val="FF0000"/>
                    </a:solidFill>
                    <a:latin typeface="+mn-ea"/>
                  </a:endParaRPr>
                </a:p>
              </p:txBody>
            </p:sp>
            <p:sp>
              <p:nvSpPr>
                <p:cNvPr id="247" name="楕円 86">
                  <a:extLst>
                    <a:ext uri="{FF2B5EF4-FFF2-40B4-BE49-F238E27FC236}">
                      <a16:creationId xmlns:a16="http://schemas.microsoft.com/office/drawing/2014/main" id="{559B791D-CF90-ACB3-F967-9D87702B429F}"/>
                    </a:ext>
                  </a:extLst>
                </p:cNvPr>
                <p:cNvSpPr/>
                <p:nvPr/>
              </p:nvSpPr>
              <p:spPr>
                <a:xfrm>
                  <a:off x="1988675" y="3087282"/>
                  <a:ext cx="648000" cy="648000"/>
                </a:xfrm>
                <a:prstGeom prst="ellipse">
                  <a:avLst/>
                </a:prstGeom>
                <a:solidFill>
                  <a:schemeClr val="bg1"/>
                </a:solidFill>
                <a:ln w="6350">
                  <a:solidFill>
                    <a:schemeClr val="bg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1" b="1" dirty="0">
                    <a:solidFill>
                      <a:srgbClr val="FF0000"/>
                    </a:solidFill>
                    <a:latin typeface="+mn-ea"/>
                  </a:endParaRPr>
                </a:p>
              </p:txBody>
            </p:sp>
            <p:sp>
              <p:nvSpPr>
                <p:cNvPr id="248" name="楕円 87">
                  <a:extLst>
                    <a:ext uri="{FF2B5EF4-FFF2-40B4-BE49-F238E27FC236}">
                      <a16:creationId xmlns:a16="http://schemas.microsoft.com/office/drawing/2014/main" id="{AC63E915-C37E-C9AA-4BCB-0F8A7656F254}"/>
                    </a:ext>
                  </a:extLst>
                </p:cNvPr>
                <p:cNvSpPr/>
                <p:nvPr/>
              </p:nvSpPr>
              <p:spPr>
                <a:xfrm>
                  <a:off x="3044648" y="3087512"/>
                  <a:ext cx="648000" cy="648000"/>
                </a:xfrm>
                <a:prstGeom prst="ellipse">
                  <a:avLst/>
                </a:prstGeom>
                <a:solidFill>
                  <a:schemeClr val="bg1"/>
                </a:solidFill>
                <a:ln w="6350">
                  <a:solidFill>
                    <a:schemeClr val="bg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1" b="1" dirty="0">
                    <a:solidFill>
                      <a:srgbClr val="FF0000"/>
                    </a:solidFill>
                    <a:latin typeface="+mn-ea"/>
                  </a:endParaRPr>
                </a:p>
              </p:txBody>
            </p:sp>
            <p:sp>
              <p:nvSpPr>
                <p:cNvPr id="249" name="楕円 88">
                  <a:extLst>
                    <a:ext uri="{FF2B5EF4-FFF2-40B4-BE49-F238E27FC236}">
                      <a16:creationId xmlns:a16="http://schemas.microsoft.com/office/drawing/2014/main" id="{20FB9321-067E-2B83-1A8B-1315040E6930}"/>
                    </a:ext>
                  </a:extLst>
                </p:cNvPr>
                <p:cNvSpPr/>
                <p:nvPr/>
              </p:nvSpPr>
              <p:spPr>
                <a:xfrm>
                  <a:off x="4863279" y="3076386"/>
                  <a:ext cx="648000" cy="648000"/>
                </a:xfrm>
                <a:prstGeom prst="ellipse">
                  <a:avLst/>
                </a:prstGeom>
                <a:solidFill>
                  <a:schemeClr val="bg1"/>
                </a:solidFill>
                <a:ln w="6350">
                  <a:solidFill>
                    <a:schemeClr val="bg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1" b="1" dirty="0">
                    <a:solidFill>
                      <a:srgbClr val="FF0000"/>
                    </a:solidFill>
                    <a:latin typeface="+mn-ea"/>
                  </a:endParaRPr>
                </a:p>
              </p:txBody>
            </p:sp>
            <p:sp>
              <p:nvSpPr>
                <p:cNvPr id="250" name="楕円 89">
                  <a:extLst>
                    <a:ext uri="{FF2B5EF4-FFF2-40B4-BE49-F238E27FC236}">
                      <a16:creationId xmlns:a16="http://schemas.microsoft.com/office/drawing/2014/main" id="{771F78D9-F508-F5E5-058D-717031DED5D7}"/>
                    </a:ext>
                  </a:extLst>
                </p:cNvPr>
                <p:cNvSpPr/>
                <p:nvPr/>
              </p:nvSpPr>
              <p:spPr>
                <a:xfrm>
                  <a:off x="5910205" y="3082266"/>
                  <a:ext cx="648000" cy="648000"/>
                </a:xfrm>
                <a:prstGeom prst="ellipse">
                  <a:avLst/>
                </a:prstGeom>
                <a:solidFill>
                  <a:schemeClr val="bg1"/>
                </a:solidFill>
                <a:ln w="6350">
                  <a:solidFill>
                    <a:schemeClr val="bg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1" b="1" dirty="0">
                    <a:solidFill>
                      <a:srgbClr val="FF0000"/>
                    </a:solidFill>
                    <a:latin typeface="+mn-ea"/>
                  </a:endParaRPr>
                </a:p>
              </p:txBody>
            </p:sp>
          </p:grpSp>
          <p:sp>
            <p:nvSpPr>
              <p:cNvPr id="242" name="楕円 81">
                <a:extLst>
                  <a:ext uri="{FF2B5EF4-FFF2-40B4-BE49-F238E27FC236}">
                    <a16:creationId xmlns:a16="http://schemas.microsoft.com/office/drawing/2014/main" id="{1EF6D7C3-062E-7252-77FB-3DD7FAA7E822}"/>
                  </a:ext>
                </a:extLst>
              </p:cNvPr>
              <p:cNvSpPr/>
              <p:nvPr/>
            </p:nvSpPr>
            <p:spPr>
              <a:xfrm>
                <a:off x="4237064" y="4837672"/>
                <a:ext cx="144000" cy="144000"/>
              </a:xfrm>
              <a:prstGeom prst="ellipse">
                <a:avLst/>
              </a:prstGeom>
              <a:solidFill>
                <a:schemeClr val="bg1">
                  <a:lumMod val="65000"/>
                </a:schemeClr>
              </a:solidFill>
              <a:ln w="6350">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1" b="1" dirty="0">
                  <a:solidFill>
                    <a:srgbClr val="FF0000"/>
                  </a:solidFill>
                  <a:latin typeface="+mn-ea"/>
                </a:endParaRPr>
              </a:p>
            </p:txBody>
          </p:sp>
          <p:grpSp>
            <p:nvGrpSpPr>
              <p:cNvPr id="243" name="グループ化 82">
                <a:extLst>
                  <a:ext uri="{FF2B5EF4-FFF2-40B4-BE49-F238E27FC236}">
                    <a16:creationId xmlns:a16="http://schemas.microsoft.com/office/drawing/2014/main" id="{64C18E82-CB04-106D-71ED-D1F9DB37E141}"/>
                  </a:ext>
                </a:extLst>
              </p:cNvPr>
              <p:cNvGrpSpPr>
                <a:grpSpLocks noChangeAspect="1"/>
              </p:cNvGrpSpPr>
              <p:nvPr/>
            </p:nvGrpSpPr>
            <p:grpSpPr>
              <a:xfrm rot="21022272" flipH="1">
                <a:off x="2616482" y="2622294"/>
                <a:ext cx="1504349" cy="2421984"/>
                <a:chOff x="6708985" y="3894089"/>
                <a:chExt cx="850036" cy="1101045"/>
              </a:xfrm>
            </p:grpSpPr>
            <p:sp>
              <p:nvSpPr>
                <p:cNvPr id="244" name="フリーフォーム 175">
                  <a:extLst>
                    <a:ext uri="{FF2B5EF4-FFF2-40B4-BE49-F238E27FC236}">
                      <a16:creationId xmlns:a16="http://schemas.microsoft.com/office/drawing/2014/main" id="{EC9A42D4-DB57-A9FF-E0F3-9914B717465C}"/>
                    </a:ext>
                  </a:extLst>
                </p:cNvPr>
                <p:cNvSpPr/>
                <p:nvPr/>
              </p:nvSpPr>
              <p:spPr>
                <a:xfrm>
                  <a:off x="6713461" y="3894089"/>
                  <a:ext cx="845560" cy="1100102"/>
                </a:xfrm>
                <a:custGeom>
                  <a:avLst/>
                  <a:gdLst>
                    <a:gd name="connsiteX0" fmla="*/ 0 w 586596"/>
                    <a:gd name="connsiteY0" fmla="*/ 343445 h 343445"/>
                    <a:gd name="connsiteX1" fmla="*/ 181155 w 586596"/>
                    <a:gd name="connsiteY1" fmla="*/ 308940 h 343445"/>
                    <a:gd name="connsiteX2" fmla="*/ 267419 w 586596"/>
                    <a:gd name="connsiteY2" fmla="*/ 170917 h 343445"/>
                    <a:gd name="connsiteX3" fmla="*/ 405442 w 586596"/>
                    <a:gd name="connsiteY3" fmla="*/ 145038 h 343445"/>
                    <a:gd name="connsiteX4" fmla="*/ 465827 w 586596"/>
                    <a:gd name="connsiteY4" fmla="*/ 15642 h 343445"/>
                    <a:gd name="connsiteX5" fmla="*/ 586596 w 586596"/>
                    <a:gd name="connsiteY5" fmla="*/ 7015 h 343445"/>
                    <a:gd name="connsiteX0" fmla="*/ 0 w 636602"/>
                    <a:gd name="connsiteY0" fmla="*/ 375793 h 375793"/>
                    <a:gd name="connsiteX1" fmla="*/ 181155 w 636602"/>
                    <a:gd name="connsiteY1" fmla="*/ 341288 h 375793"/>
                    <a:gd name="connsiteX2" fmla="*/ 267419 w 636602"/>
                    <a:gd name="connsiteY2" fmla="*/ 203265 h 375793"/>
                    <a:gd name="connsiteX3" fmla="*/ 405442 w 636602"/>
                    <a:gd name="connsiteY3" fmla="*/ 177386 h 375793"/>
                    <a:gd name="connsiteX4" fmla="*/ 465827 w 636602"/>
                    <a:gd name="connsiteY4" fmla="*/ 47990 h 375793"/>
                    <a:gd name="connsiteX5" fmla="*/ 636602 w 636602"/>
                    <a:gd name="connsiteY5" fmla="*/ 1263 h 375793"/>
                    <a:gd name="connsiteX0" fmla="*/ 0 w 636602"/>
                    <a:gd name="connsiteY0" fmla="*/ 374530 h 374530"/>
                    <a:gd name="connsiteX1" fmla="*/ 181155 w 636602"/>
                    <a:gd name="connsiteY1" fmla="*/ 340025 h 374530"/>
                    <a:gd name="connsiteX2" fmla="*/ 267419 w 636602"/>
                    <a:gd name="connsiteY2" fmla="*/ 202002 h 374530"/>
                    <a:gd name="connsiteX3" fmla="*/ 405442 w 636602"/>
                    <a:gd name="connsiteY3" fmla="*/ 176123 h 374530"/>
                    <a:gd name="connsiteX4" fmla="*/ 465827 w 636602"/>
                    <a:gd name="connsiteY4" fmla="*/ 46727 h 374530"/>
                    <a:gd name="connsiteX5" fmla="*/ 636602 w 636602"/>
                    <a:gd name="connsiteY5" fmla="*/ 0 h 374530"/>
                    <a:gd name="connsiteX0" fmla="*/ 0 w 636602"/>
                    <a:gd name="connsiteY0" fmla="*/ 374530 h 374530"/>
                    <a:gd name="connsiteX1" fmla="*/ 181155 w 636602"/>
                    <a:gd name="connsiteY1" fmla="*/ 340025 h 374530"/>
                    <a:gd name="connsiteX2" fmla="*/ 267419 w 636602"/>
                    <a:gd name="connsiteY2" fmla="*/ 202002 h 374530"/>
                    <a:gd name="connsiteX3" fmla="*/ 405442 w 636602"/>
                    <a:gd name="connsiteY3" fmla="*/ 176123 h 374530"/>
                    <a:gd name="connsiteX4" fmla="*/ 484877 w 636602"/>
                    <a:gd name="connsiteY4" fmla="*/ 37202 h 374530"/>
                    <a:gd name="connsiteX5" fmla="*/ 636602 w 636602"/>
                    <a:gd name="connsiteY5" fmla="*/ 0 h 374530"/>
                    <a:gd name="connsiteX0" fmla="*/ 0 w 636602"/>
                    <a:gd name="connsiteY0" fmla="*/ 374530 h 374530"/>
                    <a:gd name="connsiteX1" fmla="*/ 171630 w 636602"/>
                    <a:gd name="connsiteY1" fmla="*/ 328119 h 374530"/>
                    <a:gd name="connsiteX2" fmla="*/ 267419 w 636602"/>
                    <a:gd name="connsiteY2" fmla="*/ 202002 h 374530"/>
                    <a:gd name="connsiteX3" fmla="*/ 405442 w 636602"/>
                    <a:gd name="connsiteY3" fmla="*/ 176123 h 374530"/>
                    <a:gd name="connsiteX4" fmla="*/ 484877 w 636602"/>
                    <a:gd name="connsiteY4" fmla="*/ 37202 h 374530"/>
                    <a:gd name="connsiteX5" fmla="*/ 636602 w 636602"/>
                    <a:gd name="connsiteY5" fmla="*/ 0 h 374530"/>
                    <a:gd name="connsiteX0" fmla="*/ 0 w 636602"/>
                    <a:gd name="connsiteY0" fmla="*/ 374530 h 374530"/>
                    <a:gd name="connsiteX1" fmla="*/ 171630 w 636602"/>
                    <a:gd name="connsiteY1" fmla="*/ 328119 h 374530"/>
                    <a:gd name="connsiteX2" fmla="*/ 276944 w 636602"/>
                    <a:gd name="connsiteY2" fmla="*/ 209146 h 374530"/>
                    <a:gd name="connsiteX3" fmla="*/ 405442 w 636602"/>
                    <a:gd name="connsiteY3" fmla="*/ 176123 h 374530"/>
                    <a:gd name="connsiteX4" fmla="*/ 484877 w 636602"/>
                    <a:gd name="connsiteY4" fmla="*/ 37202 h 374530"/>
                    <a:gd name="connsiteX5" fmla="*/ 636602 w 636602"/>
                    <a:gd name="connsiteY5" fmla="*/ 0 h 374530"/>
                    <a:gd name="connsiteX0" fmla="*/ 0 w 636602"/>
                    <a:gd name="connsiteY0" fmla="*/ 374530 h 374530"/>
                    <a:gd name="connsiteX1" fmla="*/ 171630 w 636602"/>
                    <a:gd name="connsiteY1" fmla="*/ 328119 h 374530"/>
                    <a:gd name="connsiteX2" fmla="*/ 276944 w 636602"/>
                    <a:gd name="connsiteY2" fmla="*/ 209146 h 374530"/>
                    <a:gd name="connsiteX3" fmla="*/ 403060 w 636602"/>
                    <a:gd name="connsiteY3" fmla="*/ 152310 h 374530"/>
                    <a:gd name="connsiteX4" fmla="*/ 484877 w 636602"/>
                    <a:gd name="connsiteY4" fmla="*/ 37202 h 374530"/>
                    <a:gd name="connsiteX5" fmla="*/ 636602 w 636602"/>
                    <a:gd name="connsiteY5" fmla="*/ 0 h 374530"/>
                    <a:gd name="connsiteX0" fmla="*/ 0 w 636602"/>
                    <a:gd name="connsiteY0" fmla="*/ 374530 h 374530"/>
                    <a:gd name="connsiteX1" fmla="*/ 171630 w 636602"/>
                    <a:gd name="connsiteY1" fmla="*/ 328119 h 374530"/>
                    <a:gd name="connsiteX2" fmla="*/ 276944 w 636602"/>
                    <a:gd name="connsiteY2" fmla="*/ 209146 h 374530"/>
                    <a:gd name="connsiteX3" fmla="*/ 403060 w 636602"/>
                    <a:gd name="connsiteY3" fmla="*/ 152310 h 374530"/>
                    <a:gd name="connsiteX4" fmla="*/ 494402 w 636602"/>
                    <a:gd name="connsiteY4" fmla="*/ 39583 h 374530"/>
                    <a:gd name="connsiteX5" fmla="*/ 636602 w 636602"/>
                    <a:gd name="connsiteY5" fmla="*/ 0 h 374530"/>
                    <a:gd name="connsiteX0" fmla="*/ 0 w 634221"/>
                    <a:gd name="connsiteY0" fmla="*/ 398342 h 398342"/>
                    <a:gd name="connsiteX1" fmla="*/ 171630 w 634221"/>
                    <a:gd name="connsiteY1" fmla="*/ 351931 h 398342"/>
                    <a:gd name="connsiteX2" fmla="*/ 276944 w 634221"/>
                    <a:gd name="connsiteY2" fmla="*/ 232958 h 398342"/>
                    <a:gd name="connsiteX3" fmla="*/ 403060 w 634221"/>
                    <a:gd name="connsiteY3" fmla="*/ 176122 h 398342"/>
                    <a:gd name="connsiteX4" fmla="*/ 494402 w 634221"/>
                    <a:gd name="connsiteY4" fmla="*/ 63395 h 398342"/>
                    <a:gd name="connsiteX5" fmla="*/ 634221 w 634221"/>
                    <a:gd name="connsiteY5" fmla="*/ 0 h 398342"/>
                    <a:gd name="connsiteX0" fmla="*/ 0 w 634221"/>
                    <a:gd name="connsiteY0" fmla="*/ 398342 h 398342"/>
                    <a:gd name="connsiteX1" fmla="*/ 171630 w 634221"/>
                    <a:gd name="connsiteY1" fmla="*/ 351931 h 398342"/>
                    <a:gd name="connsiteX2" fmla="*/ 276944 w 634221"/>
                    <a:gd name="connsiteY2" fmla="*/ 232958 h 398342"/>
                    <a:gd name="connsiteX3" fmla="*/ 403060 w 634221"/>
                    <a:gd name="connsiteY3" fmla="*/ 176122 h 398342"/>
                    <a:gd name="connsiteX4" fmla="*/ 494402 w 634221"/>
                    <a:gd name="connsiteY4" fmla="*/ 63395 h 398342"/>
                    <a:gd name="connsiteX5" fmla="*/ 634221 w 634221"/>
                    <a:gd name="connsiteY5" fmla="*/ 0 h 398342"/>
                    <a:gd name="connsiteX0" fmla="*/ 0 w 634221"/>
                    <a:gd name="connsiteY0" fmla="*/ 398342 h 398342"/>
                    <a:gd name="connsiteX1" fmla="*/ 171630 w 634221"/>
                    <a:gd name="connsiteY1" fmla="*/ 351931 h 398342"/>
                    <a:gd name="connsiteX2" fmla="*/ 276944 w 634221"/>
                    <a:gd name="connsiteY2" fmla="*/ 232958 h 398342"/>
                    <a:gd name="connsiteX3" fmla="*/ 403060 w 634221"/>
                    <a:gd name="connsiteY3" fmla="*/ 176122 h 398342"/>
                    <a:gd name="connsiteX4" fmla="*/ 494402 w 634221"/>
                    <a:gd name="connsiteY4" fmla="*/ 63395 h 398342"/>
                    <a:gd name="connsiteX5" fmla="*/ 634221 w 634221"/>
                    <a:gd name="connsiteY5" fmla="*/ 0 h 398342"/>
                    <a:gd name="connsiteX0" fmla="*/ 0 w 712802"/>
                    <a:gd name="connsiteY0" fmla="*/ 412629 h 412629"/>
                    <a:gd name="connsiteX1" fmla="*/ 171630 w 712802"/>
                    <a:gd name="connsiteY1" fmla="*/ 366218 h 412629"/>
                    <a:gd name="connsiteX2" fmla="*/ 276944 w 712802"/>
                    <a:gd name="connsiteY2" fmla="*/ 247245 h 412629"/>
                    <a:gd name="connsiteX3" fmla="*/ 403060 w 712802"/>
                    <a:gd name="connsiteY3" fmla="*/ 190409 h 412629"/>
                    <a:gd name="connsiteX4" fmla="*/ 494402 w 712802"/>
                    <a:gd name="connsiteY4" fmla="*/ 77682 h 412629"/>
                    <a:gd name="connsiteX5" fmla="*/ 712802 w 712802"/>
                    <a:gd name="connsiteY5" fmla="*/ 0 h 412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2802" h="412629">
                      <a:moveTo>
                        <a:pt x="0" y="412629"/>
                      </a:moveTo>
                      <a:cubicBezTo>
                        <a:pt x="68292" y="409754"/>
                        <a:pt x="125473" y="393782"/>
                        <a:pt x="171630" y="366218"/>
                      </a:cubicBezTo>
                      <a:cubicBezTo>
                        <a:pt x="217787" y="338654"/>
                        <a:pt x="238372" y="276547"/>
                        <a:pt x="276944" y="247245"/>
                      </a:cubicBezTo>
                      <a:cubicBezTo>
                        <a:pt x="315516" y="217943"/>
                        <a:pt x="366817" y="218670"/>
                        <a:pt x="403060" y="190409"/>
                      </a:cubicBezTo>
                      <a:cubicBezTo>
                        <a:pt x="439303" y="162149"/>
                        <a:pt x="442778" y="109417"/>
                        <a:pt x="494402" y="77682"/>
                      </a:cubicBezTo>
                      <a:cubicBezTo>
                        <a:pt x="546026" y="45947"/>
                        <a:pt x="629413" y="21387"/>
                        <a:pt x="712802" y="0"/>
                      </a:cubicBezTo>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45" name="フリーフォーム 184">
                  <a:extLst>
                    <a:ext uri="{FF2B5EF4-FFF2-40B4-BE49-F238E27FC236}">
                      <a16:creationId xmlns:a16="http://schemas.microsoft.com/office/drawing/2014/main" id="{9AA63FDC-2492-B638-1304-EDA427370EB6}"/>
                    </a:ext>
                  </a:extLst>
                </p:cNvPr>
                <p:cNvSpPr/>
                <p:nvPr/>
              </p:nvSpPr>
              <p:spPr>
                <a:xfrm>
                  <a:off x="6708985" y="3907002"/>
                  <a:ext cx="754812" cy="1088132"/>
                </a:xfrm>
                <a:custGeom>
                  <a:avLst/>
                  <a:gdLst>
                    <a:gd name="connsiteX0" fmla="*/ 0 w 586596"/>
                    <a:gd name="connsiteY0" fmla="*/ 343445 h 343445"/>
                    <a:gd name="connsiteX1" fmla="*/ 181155 w 586596"/>
                    <a:gd name="connsiteY1" fmla="*/ 308940 h 343445"/>
                    <a:gd name="connsiteX2" fmla="*/ 267419 w 586596"/>
                    <a:gd name="connsiteY2" fmla="*/ 170917 h 343445"/>
                    <a:gd name="connsiteX3" fmla="*/ 405442 w 586596"/>
                    <a:gd name="connsiteY3" fmla="*/ 145038 h 343445"/>
                    <a:gd name="connsiteX4" fmla="*/ 465827 w 586596"/>
                    <a:gd name="connsiteY4" fmla="*/ 15642 h 343445"/>
                    <a:gd name="connsiteX5" fmla="*/ 586596 w 586596"/>
                    <a:gd name="connsiteY5" fmla="*/ 7015 h 343445"/>
                    <a:gd name="connsiteX0" fmla="*/ 0 w 636602"/>
                    <a:gd name="connsiteY0" fmla="*/ 375793 h 375793"/>
                    <a:gd name="connsiteX1" fmla="*/ 181155 w 636602"/>
                    <a:gd name="connsiteY1" fmla="*/ 341288 h 375793"/>
                    <a:gd name="connsiteX2" fmla="*/ 267419 w 636602"/>
                    <a:gd name="connsiteY2" fmla="*/ 203265 h 375793"/>
                    <a:gd name="connsiteX3" fmla="*/ 405442 w 636602"/>
                    <a:gd name="connsiteY3" fmla="*/ 177386 h 375793"/>
                    <a:gd name="connsiteX4" fmla="*/ 465827 w 636602"/>
                    <a:gd name="connsiteY4" fmla="*/ 47990 h 375793"/>
                    <a:gd name="connsiteX5" fmla="*/ 636602 w 636602"/>
                    <a:gd name="connsiteY5" fmla="*/ 1263 h 375793"/>
                    <a:gd name="connsiteX0" fmla="*/ 0 w 636602"/>
                    <a:gd name="connsiteY0" fmla="*/ 374530 h 374530"/>
                    <a:gd name="connsiteX1" fmla="*/ 181155 w 636602"/>
                    <a:gd name="connsiteY1" fmla="*/ 340025 h 374530"/>
                    <a:gd name="connsiteX2" fmla="*/ 267419 w 636602"/>
                    <a:gd name="connsiteY2" fmla="*/ 202002 h 374530"/>
                    <a:gd name="connsiteX3" fmla="*/ 405442 w 636602"/>
                    <a:gd name="connsiteY3" fmla="*/ 176123 h 374530"/>
                    <a:gd name="connsiteX4" fmla="*/ 465827 w 636602"/>
                    <a:gd name="connsiteY4" fmla="*/ 46727 h 374530"/>
                    <a:gd name="connsiteX5" fmla="*/ 636602 w 636602"/>
                    <a:gd name="connsiteY5" fmla="*/ 0 h 374530"/>
                    <a:gd name="connsiteX0" fmla="*/ 0 w 636602"/>
                    <a:gd name="connsiteY0" fmla="*/ 374530 h 374530"/>
                    <a:gd name="connsiteX1" fmla="*/ 181155 w 636602"/>
                    <a:gd name="connsiteY1" fmla="*/ 340025 h 374530"/>
                    <a:gd name="connsiteX2" fmla="*/ 267419 w 636602"/>
                    <a:gd name="connsiteY2" fmla="*/ 202002 h 374530"/>
                    <a:gd name="connsiteX3" fmla="*/ 405442 w 636602"/>
                    <a:gd name="connsiteY3" fmla="*/ 176123 h 374530"/>
                    <a:gd name="connsiteX4" fmla="*/ 484877 w 636602"/>
                    <a:gd name="connsiteY4" fmla="*/ 37202 h 374530"/>
                    <a:gd name="connsiteX5" fmla="*/ 636602 w 636602"/>
                    <a:gd name="connsiteY5" fmla="*/ 0 h 374530"/>
                    <a:gd name="connsiteX0" fmla="*/ 0 w 636602"/>
                    <a:gd name="connsiteY0" fmla="*/ 374530 h 374530"/>
                    <a:gd name="connsiteX1" fmla="*/ 171630 w 636602"/>
                    <a:gd name="connsiteY1" fmla="*/ 328119 h 374530"/>
                    <a:gd name="connsiteX2" fmla="*/ 267419 w 636602"/>
                    <a:gd name="connsiteY2" fmla="*/ 202002 h 374530"/>
                    <a:gd name="connsiteX3" fmla="*/ 405442 w 636602"/>
                    <a:gd name="connsiteY3" fmla="*/ 176123 h 374530"/>
                    <a:gd name="connsiteX4" fmla="*/ 484877 w 636602"/>
                    <a:gd name="connsiteY4" fmla="*/ 37202 h 374530"/>
                    <a:gd name="connsiteX5" fmla="*/ 636602 w 636602"/>
                    <a:gd name="connsiteY5" fmla="*/ 0 h 374530"/>
                    <a:gd name="connsiteX0" fmla="*/ 0 w 636602"/>
                    <a:gd name="connsiteY0" fmla="*/ 374530 h 374530"/>
                    <a:gd name="connsiteX1" fmla="*/ 171630 w 636602"/>
                    <a:gd name="connsiteY1" fmla="*/ 328119 h 374530"/>
                    <a:gd name="connsiteX2" fmla="*/ 276944 w 636602"/>
                    <a:gd name="connsiteY2" fmla="*/ 209146 h 374530"/>
                    <a:gd name="connsiteX3" fmla="*/ 405442 w 636602"/>
                    <a:gd name="connsiteY3" fmla="*/ 176123 h 374530"/>
                    <a:gd name="connsiteX4" fmla="*/ 484877 w 636602"/>
                    <a:gd name="connsiteY4" fmla="*/ 37202 h 374530"/>
                    <a:gd name="connsiteX5" fmla="*/ 636602 w 636602"/>
                    <a:gd name="connsiteY5" fmla="*/ 0 h 374530"/>
                    <a:gd name="connsiteX0" fmla="*/ 0 w 636602"/>
                    <a:gd name="connsiteY0" fmla="*/ 374530 h 374530"/>
                    <a:gd name="connsiteX1" fmla="*/ 171630 w 636602"/>
                    <a:gd name="connsiteY1" fmla="*/ 328119 h 374530"/>
                    <a:gd name="connsiteX2" fmla="*/ 276944 w 636602"/>
                    <a:gd name="connsiteY2" fmla="*/ 209146 h 374530"/>
                    <a:gd name="connsiteX3" fmla="*/ 403060 w 636602"/>
                    <a:gd name="connsiteY3" fmla="*/ 152310 h 374530"/>
                    <a:gd name="connsiteX4" fmla="*/ 484877 w 636602"/>
                    <a:gd name="connsiteY4" fmla="*/ 37202 h 374530"/>
                    <a:gd name="connsiteX5" fmla="*/ 636602 w 636602"/>
                    <a:gd name="connsiteY5" fmla="*/ 0 h 374530"/>
                    <a:gd name="connsiteX0" fmla="*/ 0 w 636602"/>
                    <a:gd name="connsiteY0" fmla="*/ 374530 h 374530"/>
                    <a:gd name="connsiteX1" fmla="*/ 171630 w 636602"/>
                    <a:gd name="connsiteY1" fmla="*/ 328119 h 374530"/>
                    <a:gd name="connsiteX2" fmla="*/ 276944 w 636602"/>
                    <a:gd name="connsiteY2" fmla="*/ 209146 h 374530"/>
                    <a:gd name="connsiteX3" fmla="*/ 403060 w 636602"/>
                    <a:gd name="connsiteY3" fmla="*/ 152310 h 374530"/>
                    <a:gd name="connsiteX4" fmla="*/ 494402 w 636602"/>
                    <a:gd name="connsiteY4" fmla="*/ 39583 h 374530"/>
                    <a:gd name="connsiteX5" fmla="*/ 636602 w 636602"/>
                    <a:gd name="connsiteY5" fmla="*/ 0 h 374530"/>
                    <a:gd name="connsiteX0" fmla="*/ 0 w 634221"/>
                    <a:gd name="connsiteY0" fmla="*/ 398342 h 398342"/>
                    <a:gd name="connsiteX1" fmla="*/ 171630 w 634221"/>
                    <a:gd name="connsiteY1" fmla="*/ 351931 h 398342"/>
                    <a:gd name="connsiteX2" fmla="*/ 276944 w 634221"/>
                    <a:gd name="connsiteY2" fmla="*/ 232958 h 398342"/>
                    <a:gd name="connsiteX3" fmla="*/ 403060 w 634221"/>
                    <a:gd name="connsiteY3" fmla="*/ 176122 h 398342"/>
                    <a:gd name="connsiteX4" fmla="*/ 494402 w 634221"/>
                    <a:gd name="connsiteY4" fmla="*/ 63395 h 398342"/>
                    <a:gd name="connsiteX5" fmla="*/ 634221 w 634221"/>
                    <a:gd name="connsiteY5" fmla="*/ 0 h 398342"/>
                    <a:gd name="connsiteX0" fmla="*/ 0 w 634221"/>
                    <a:gd name="connsiteY0" fmla="*/ 398342 h 398342"/>
                    <a:gd name="connsiteX1" fmla="*/ 171630 w 634221"/>
                    <a:gd name="connsiteY1" fmla="*/ 351931 h 398342"/>
                    <a:gd name="connsiteX2" fmla="*/ 276944 w 634221"/>
                    <a:gd name="connsiteY2" fmla="*/ 232958 h 398342"/>
                    <a:gd name="connsiteX3" fmla="*/ 403060 w 634221"/>
                    <a:gd name="connsiteY3" fmla="*/ 176122 h 398342"/>
                    <a:gd name="connsiteX4" fmla="*/ 494402 w 634221"/>
                    <a:gd name="connsiteY4" fmla="*/ 63395 h 398342"/>
                    <a:gd name="connsiteX5" fmla="*/ 634221 w 634221"/>
                    <a:gd name="connsiteY5" fmla="*/ 0 h 398342"/>
                    <a:gd name="connsiteX0" fmla="*/ 0 w 634221"/>
                    <a:gd name="connsiteY0" fmla="*/ 398342 h 398342"/>
                    <a:gd name="connsiteX1" fmla="*/ 171630 w 634221"/>
                    <a:gd name="connsiteY1" fmla="*/ 351931 h 398342"/>
                    <a:gd name="connsiteX2" fmla="*/ 276944 w 634221"/>
                    <a:gd name="connsiteY2" fmla="*/ 232958 h 398342"/>
                    <a:gd name="connsiteX3" fmla="*/ 403060 w 634221"/>
                    <a:gd name="connsiteY3" fmla="*/ 176122 h 398342"/>
                    <a:gd name="connsiteX4" fmla="*/ 494402 w 634221"/>
                    <a:gd name="connsiteY4" fmla="*/ 63395 h 398342"/>
                    <a:gd name="connsiteX5" fmla="*/ 634221 w 634221"/>
                    <a:gd name="connsiteY5" fmla="*/ 0 h 398342"/>
                    <a:gd name="connsiteX0" fmla="*/ 0 w 710421"/>
                    <a:gd name="connsiteY0" fmla="*/ 438823 h 438823"/>
                    <a:gd name="connsiteX1" fmla="*/ 247830 w 710421"/>
                    <a:gd name="connsiteY1" fmla="*/ 351931 h 438823"/>
                    <a:gd name="connsiteX2" fmla="*/ 353144 w 710421"/>
                    <a:gd name="connsiteY2" fmla="*/ 232958 h 438823"/>
                    <a:gd name="connsiteX3" fmla="*/ 479260 w 710421"/>
                    <a:gd name="connsiteY3" fmla="*/ 176122 h 438823"/>
                    <a:gd name="connsiteX4" fmla="*/ 570602 w 710421"/>
                    <a:gd name="connsiteY4" fmla="*/ 63395 h 438823"/>
                    <a:gd name="connsiteX5" fmla="*/ 710421 w 710421"/>
                    <a:gd name="connsiteY5" fmla="*/ 0 h 438823"/>
                    <a:gd name="connsiteX0" fmla="*/ 0 w 717565"/>
                    <a:gd name="connsiteY0" fmla="*/ 441205 h 441205"/>
                    <a:gd name="connsiteX1" fmla="*/ 254974 w 717565"/>
                    <a:gd name="connsiteY1" fmla="*/ 351931 h 441205"/>
                    <a:gd name="connsiteX2" fmla="*/ 360288 w 717565"/>
                    <a:gd name="connsiteY2" fmla="*/ 232958 h 441205"/>
                    <a:gd name="connsiteX3" fmla="*/ 486404 w 717565"/>
                    <a:gd name="connsiteY3" fmla="*/ 176122 h 441205"/>
                    <a:gd name="connsiteX4" fmla="*/ 577746 w 717565"/>
                    <a:gd name="connsiteY4" fmla="*/ 63395 h 441205"/>
                    <a:gd name="connsiteX5" fmla="*/ 717565 w 717565"/>
                    <a:gd name="connsiteY5" fmla="*/ 0 h 441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7565" h="441205">
                      <a:moveTo>
                        <a:pt x="0" y="441205"/>
                      </a:moveTo>
                      <a:cubicBezTo>
                        <a:pt x="68292" y="438330"/>
                        <a:pt x="194926" y="386639"/>
                        <a:pt x="254974" y="351931"/>
                      </a:cubicBezTo>
                      <a:cubicBezTo>
                        <a:pt x="315022" y="317223"/>
                        <a:pt x="321716" y="262260"/>
                        <a:pt x="360288" y="232958"/>
                      </a:cubicBezTo>
                      <a:cubicBezTo>
                        <a:pt x="398860" y="203656"/>
                        <a:pt x="450161" y="204383"/>
                        <a:pt x="486404" y="176122"/>
                      </a:cubicBezTo>
                      <a:cubicBezTo>
                        <a:pt x="522647" y="147862"/>
                        <a:pt x="539219" y="92749"/>
                        <a:pt x="577746" y="63395"/>
                      </a:cubicBezTo>
                      <a:cubicBezTo>
                        <a:pt x="616273" y="34041"/>
                        <a:pt x="634176" y="21387"/>
                        <a:pt x="717565" y="0"/>
                      </a:cubicBezTo>
                    </a:path>
                  </a:pathLst>
                </a:custGeom>
                <a:noFill/>
                <a:ln w="254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grpSp>
        </p:grpSp>
        <p:grpSp>
          <p:nvGrpSpPr>
            <p:cNvPr id="251" name="グループ化 90">
              <a:extLst>
                <a:ext uri="{FF2B5EF4-FFF2-40B4-BE49-F238E27FC236}">
                  <a16:creationId xmlns:a16="http://schemas.microsoft.com/office/drawing/2014/main" id="{4D003757-9415-F2BD-A64B-1E645D50017C}"/>
                </a:ext>
              </a:extLst>
            </p:cNvPr>
            <p:cNvGrpSpPr/>
            <p:nvPr/>
          </p:nvGrpSpPr>
          <p:grpSpPr>
            <a:xfrm>
              <a:off x="7774786" y="1965372"/>
              <a:ext cx="1596587" cy="94329"/>
              <a:chOff x="3356350" y="2295558"/>
              <a:chExt cx="1596587" cy="94329"/>
            </a:xfrm>
          </p:grpSpPr>
          <p:sp>
            <p:nvSpPr>
              <p:cNvPr id="252" name="四角形: 角を丸くする 91">
                <a:extLst>
                  <a:ext uri="{FF2B5EF4-FFF2-40B4-BE49-F238E27FC236}">
                    <a16:creationId xmlns:a16="http://schemas.microsoft.com/office/drawing/2014/main" id="{9FC6FCB9-093F-4C7C-F410-641313A4B5A4}"/>
                  </a:ext>
                </a:extLst>
              </p:cNvPr>
              <p:cNvSpPr/>
              <p:nvPr/>
            </p:nvSpPr>
            <p:spPr>
              <a:xfrm>
                <a:off x="4693841" y="2295558"/>
                <a:ext cx="120784" cy="64015"/>
              </a:xfrm>
              <a:prstGeom prst="roundRect">
                <a:avLst>
                  <a:gd name="adj" fmla="val 50000"/>
                </a:avLst>
              </a:prstGeom>
              <a:solidFill>
                <a:schemeClr val="bg1">
                  <a:lumMod val="65000"/>
                </a:schemeClr>
              </a:solidFill>
              <a:ln w="6350">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1" b="1" dirty="0">
                  <a:solidFill>
                    <a:srgbClr val="FF0000"/>
                  </a:solidFill>
                  <a:latin typeface="+mn-ea"/>
                </a:endParaRPr>
              </a:p>
            </p:txBody>
          </p:sp>
          <p:sp>
            <p:nvSpPr>
              <p:cNvPr id="253" name="四角形: 角を丸くする 92">
                <a:extLst>
                  <a:ext uri="{FF2B5EF4-FFF2-40B4-BE49-F238E27FC236}">
                    <a16:creationId xmlns:a16="http://schemas.microsoft.com/office/drawing/2014/main" id="{90575DAE-7B07-BB80-5758-6CBE58FCA495}"/>
                  </a:ext>
                </a:extLst>
              </p:cNvPr>
              <p:cNvSpPr/>
              <p:nvPr/>
            </p:nvSpPr>
            <p:spPr>
              <a:xfrm>
                <a:off x="4524038" y="2297691"/>
                <a:ext cx="120784" cy="64015"/>
              </a:xfrm>
              <a:prstGeom prst="roundRect">
                <a:avLst>
                  <a:gd name="adj" fmla="val 50000"/>
                </a:avLst>
              </a:prstGeom>
              <a:solidFill>
                <a:schemeClr val="bg1">
                  <a:lumMod val="65000"/>
                </a:schemeClr>
              </a:solidFill>
              <a:ln w="6350">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1" b="1" dirty="0">
                  <a:solidFill>
                    <a:srgbClr val="FF0000"/>
                  </a:solidFill>
                  <a:latin typeface="+mn-ea"/>
                </a:endParaRPr>
              </a:p>
            </p:txBody>
          </p:sp>
          <p:sp>
            <p:nvSpPr>
              <p:cNvPr id="254" name="四角形: 角を丸くする 93">
                <a:extLst>
                  <a:ext uri="{FF2B5EF4-FFF2-40B4-BE49-F238E27FC236}">
                    <a16:creationId xmlns:a16="http://schemas.microsoft.com/office/drawing/2014/main" id="{44C1A66B-2CAD-F025-C5B9-1E95A7CB37FD}"/>
                  </a:ext>
                </a:extLst>
              </p:cNvPr>
              <p:cNvSpPr/>
              <p:nvPr/>
            </p:nvSpPr>
            <p:spPr>
              <a:xfrm>
                <a:off x="4352528" y="2295558"/>
                <a:ext cx="120784" cy="64015"/>
              </a:xfrm>
              <a:prstGeom prst="roundRect">
                <a:avLst>
                  <a:gd name="adj" fmla="val 50000"/>
                </a:avLst>
              </a:prstGeom>
              <a:solidFill>
                <a:schemeClr val="bg1">
                  <a:lumMod val="65000"/>
                </a:schemeClr>
              </a:solidFill>
              <a:ln w="6350">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1" b="1" dirty="0">
                  <a:solidFill>
                    <a:srgbClr val="FF0000"/>
                  </a:solidFill>
                  <a:latin typeface="+mn-ea"/>
                </a:endParaRPr>
              </a:p>
            </p:txBody>
          </p:sp>
          <p:sp>
            <p:nvSpPr>
              <p:cNvPr id="255" name="四角形: 角を丸くする 94">
                <a:extLst>
                  <a:ext uri="{FF2B5EF4-FFF2-40B4-BE49-F238E27FC236}">
                    <a16:creationId xmlns:a16="http://schemas.microsoft.com/office/drawing/2014/main" id="{44E49786-22A3-B0C9-BCEB-DDBA55141547}"/>
                  </a:ext>
                </a:extLst>
              </p:cNvPr>
              <p:cNvSpPr/>
              <p:nvPr/>
            </p:nvSpPr>
            <p:spPr>
              <a:xfrm>
                <a:off x="4179839" y="2297630"/>
                <a:ext cx="120784" cy="64015"/>
              </a:xfrm>
              <a:prstGeom prst="roundRect">
                <a:avLst>
                  <a:gd name="adj" fmla="val 50000"/>
                </a:avLst>
              </a:prstGeom>
              <a:solidFill>
                <a:schemeClr val="bg1">
                  <a:lumMod val="65000"/>
                </a:schemeClr>
              </a:solidFill>
              <a:ln w="6350">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1" b="1" dirty="0">
                  <a:solidFill>
                    <a:srgbClr val="FF0000"/>
                  </a:solidFill>
                  <a:latin typeface="+mn-ea"/>
                </a:endParaRPr>
              </a:p>
            </p:txBody>
          </p:sp>
          <p:sp>
            <p:nvSpPr>
              <p:cNvPr id="256" name="四角形: 角を丸くする 95">
                <a:extLst>
                  <a:ext uri="{FF2B5EF4-FFF2-40B4-BE49-F238E27FC236}">
                    <a16:creationId xmlns:a16="http://schemas.microsoft.com/office/drawing/2014/main" id="{3D43955D-9282-F5AC-D63A-46874048F5CE}"/>
                  </a:ext>
                </a:extLst>
              </p:cNvPr>
              <p:cNvSpPr/>
              <p:nvPr/>
            </p:nvSpPr>
            <p:spPr>
              <a:xfrm>
                <a:off x="4009509" y="2296984"/>
                <a:ext cx="120784" cy="64015"/>
              </a:xfrm>
              <a:prstGeom prst="roundRect">
                <a:avLst>
                  <a:gd name="adj" fmla="val 50000"/>
                </a:avLst>
              </a:prstGeom>
              <a:solidFill>
                <a:schemeClr val="bg1">
                  <a:lumMod val="65000"/>
                </a:schemeClr>
              </a:solidFill>
              <a:ln w="6350">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1" b="1" dirty="0">
                  <a:solidFill>
                    <a:srgbClr val="FF0000"/>
                  </a:solidFill>
                  <a:latin typeface="+mn-ea"/>
                </a:endParaRPr>
              </a:p>
            </p:txBody>
          </p:sp>
          <p:sp>
            <p:nvSpPr>
              <p:cNvPr id="257" name="四角形: 角を丸くする 96">
                <a:extLst>
                  <a:ext uri="{FF2B5EF4-FFF2-40B4-BE49-F238E27FC236}">
                    <a16:creationId xmlns:a16="http://schemas.microsoft.com/office/drawing/2014/main" id="{18831778-2D25-C23A-FBBF-8C9D98E6B6FD}"/>
                  </a:ext>
                </a:extLst>
              </p:cNvPr>
              <p:cNvSpPr/>
              <p:nvPr/>
            </p:nvSpPr>
            <p:spPr>
              <a:xfrm>
                <a:off x="3837999" y="2297630"/>
                <a:ext cx="120784" cy="64015"/>
              </a:xfrm>
              <a:prstGeom prst="roundRect">
                <a:avLst>
                  <a:gd name="adj" fmla="val 50000"/>
                </a:avLst>
              </a:prstGeom>
              <a:solidFill>
                <a:schemeClr val="bg1">
                  <a:lumMod val="65000"/>
                </a:schemeClr>
              </a:solidFill>
              <a:ln w="6350">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1" b="1" dirty="0">
                  <a:solidFill>
                    <a:srgbClr val="FF0000"/>
                  </a:solidFill>
                  <a:latin typeface="+mn-ea"/>
                </a:endParaRPr>
              </a:p>
            </p:txBody>
          </p:sp>
          <p:sp>
            <p:nvSpPr>
              <p:cNvPr id="258" name="四角形: 角を丸くする 97">
                <a:extLst>
                  <a:ext uri="{FF2B5EF4-FFF2-40B4-BE49-F238E27FC236}">
                    <a16:creationId xmlns:a16="http://schemas.microsoft.com/office/drawing/2014/main" id="{4A611428-82DE-566E-6BEE-67A022E3EEE1}"/>
                  </a:ext>
                </a:extLst>
              </p:cNvPr>
              <p:cNvSpPr/>
              <p:nvPr/>
            </p:nvSpPr>
            <p:spPr>
              <a:xfrm>
                <a:off x="3666490" y="2297630"/>
                <a:ext cx="120784" cy="64015"/>
              </a:xfrm>
              <a:prstGeom prst="roundRect">
                <a:avLst>
                  <a:gd name="adj" fmla="val 50000"/>
                </a:avLst>
              </a:prstGeom>
              <a:solidFill>
                <a:schemeClr val="bg1">
                  <a:lumMod val="65000"/>
                </a:schemeClr>
              </a:solidFill>
              <a:ln w="6350">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1" b="1" dirty="0">
                  <a:solidFill>
                    <a:srgbClr val="FF0000"/>
                  </a:solidFill>
                  <a:latin typeface="+mn-ea"/>
                </a:endParaRPr>
              </a:p>
            </p:txBody>
          </p:sp>
          <p:sp>
            <p:nvSpPr>
              <p:cNvPr id="259" name="四角形: 角を丸くする 98">
                <a:extLst>
                  <a:ext uri="{FF2B5EF4-FFF2-40B4-BE49-F238E27FC236}">
                    <a16:creationId xmlns:a16="http://schemas.microsoft.com/office/drawing/2014/main" id="{9642BDA8-AD72-82AA-2A6D-49977739F328}"/>
                  </a:ext>
                </a:extLst>
              </p:cNvPr>
              <p:cNvSpPr/>
              <p:nvPr/>
            </p:nvSpPr>
            <p:spPr>
              <a:xfrm>
                <a:off x="3496687" y="2297630"/>
                <a:ext cx="120784" cy="64015"/>
              </a:xfrm>
              <a:prstGeom prst="roundRect">
                <a:avLst>
                  <a:gd name="adj" fmla="val 50000"/>
                </a:avLst>
              </a:prstGeom>
              <a:solidFill>
                <a:schemeClr val="bg1">
                  <a:lumMod val="65000"/>
                </a:schemeClr>
              </a:solidFill>
              <a:ln w="6350">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1" b="1" dirty="0">
                  <a:solidFill>
                    <a:srgbClr val="FF0000"/>
                  </a:solidFill>
                  <a:latin typeface="+mn-ea"/>
                </a:endParaRPr>
              </a:p>
            </p:txBody>
          </p:sp>
          <p:sp>
            <p:nvSpPr>
              <p:cNvPr id="260" name="正方形/長方形 99">
                <a:extLst>
                  <a:ext uri="{FF2B5EF4-FFF2-40B4-BE49-F238E27FC236}">
                    <a16:creationId xmlns:a16="http://schemas.microsoft.com/office/drawing/2014/main" id="{1B3BE6FF-D87B-A1D0-F31B-3A6A4BF49DCE}"/>
                  </a:ext>
                </a:extLst>
              </p:cNvPr>
              <p:cNvSpPr/>
              <p:nvPr/>
            </p:nvSpPr>
            <p:spPr>
              <a:xfrm>
                <a:off x="3356350" y="2329258"/>
                <a:ext cx="1596587" cy="60629"/>
              </a:xfrm>
              <a:prstGeom prst="rect">
                <a:avLst/>
              </a:prstGeom>
              <a:solidFill>
                <a:schemeClr val="accent1">
                  <a:lumMod val="75000"/>
                </a:schemeClr>
              </a:solidFill>
              <a:ln w="6350">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1" b="1" dirty="0">
                  <a:solidFill>
                    <a:srgbClr val="FF0000"/>
                  </a:solidFill>
                  <a:latin typeface="+mn-ea"/>
                </a:endParaRPr>
              </a:p>
            </p:txBody>
          </p:sp>
        </p:grpSp>
        <p:grpSp>
          <p:nvGrpSpPr>
            <p:cNvPr id="261" name="グループ化 100">
              <a:extLst>
                <a:ext uri="{FF2B5EF4-FFF2-40B4-BE49-F238E27FC236}">
                  <a16:creationId xmlns:a16="http://schemas.microsoft.com/office/drawing/2014/main" id="{BAC653F2-D213-40A2-622D-6F3DBF8CE4EB}"/>
                </a:ext>
              </a:extLst>
            </p:cNvPr>
            <p:cNvGrpSpPr/>
            <p:nvPr/>
          </p:nvGrpSpPr>
          <p:grpSpPr>
            <a:xfrm>
              <a:off x="7872523" y="1952889"/>
              <a:ext cx="1401113" cy="35893"/>
              <a:chOff x="3454088" y="2211416"/>
              <a:chExt cx="1401112" cy="35893"/>
            </a:xfrm>
          </p:grpSpPr>
          <p:sp>
            <p:nvSpPr>
              <p:cNvPr id="262" name="正方形/長方形 101">
                <a:extLst>
                  <a:ext uri="{FF2B5EF4-FFF2-40B4-BE49-F238E27FC236}">
                    <a16:creationId xmlns:a16="http://schemas.microsoft.com/office/drawing/2014/main" id="{4E1E39CB-2BA8-C70F-3688-6517006F21E8}"/>
                  </a:ext>
                </a:extLst>
              </p:cNvPr>
              <p:cNvSpPr/>
              <p:nvPr/>
            </p:nvSpPr>
            <p:spPr>
              <a:xfrm>
                <a:off x="3689310" y="2223798"/>
                <a:ext cx="75144" cy="23511"/>
              </a:xfrm>
              <a:prstGeom prst="rect">
                <a:avLst/>
              </a:prstGeom>
              <a:solidFill>
                <a:schemeClr val="bg1">
                  <a:lumMod val="65000"/>
                </a:schemeClr>
              </a:solidFill>
              <a:ln w="6350">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1" b="1" dirty="0">
                  <a:solidFill>
                    <a:srgbClr val="FF0000"/>
                  </a:solidFill>
                  <a:latin typeface="+mn-ea"/>
                </a:endParaRPr>
              </a:p>
            </p:txBody>
          </p:sp>
          <p:sp>
            <p:nvSpPr>
              <p:cNvPr id="263" name="正方形/長方形 102">
                <a:extLst>
                  <a:ext uri="{FF2B5EF4-FFF2-40B4-BE49-F238E27FC236}">
                    <a16:creationId xmlns:a16="http://schemas.microsoft.com/office/drawing/2014/main" id="{61F2736B-B117-10C5-9F91-2A5D57EEE34A}"/>
                  </a:ext>
                </a:extLst>
              </p:cNvPr>
              <p:cNvSpPr/>
              <p:nvPr/>
            </p:nvSpPr>
            <p:spPr>
              <a:xfrm>
                <a:off x="3519507" y="2223798"/>
                <a:ext cx="75144" cy="23511"/>
              </a:xfrm>
              <a:prstGeom prst="rect">
                <a:avLst/>
              </a:prstGeom>
              <a:solidFill>
                <a:schemeClr val="bg1">
                  <a:lumMod val="65000"/>
                </a:schemeClr>
              </a:solidFill>
              <a:ln w="6350">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1" b="1" dirty="0">
                  <a:solidFill>
                    <a:srgbClr val="FF0000"/>
                  </a:solidFill>
                  <a:latin typeface="+mn-ea"/>
                </a:endParaRPr>
              </a:p>
            </p:txBody>
          </p:sp>
          <p:sp>
            <p:nvSpPr>
              <p:cNvPr id="264" name="正方形/長方形 103">
                <a:extLst>
                  <a:ext uri="{FF2B5EF4-FFF2-40B4-BE49-F238E27FC236}">
                    <a16:creationId xmlns:a16="http://schemas.microsoft.com/office/drawing/2014/main" id="{E429F679-417F-6CC4-610B-F4D47578A07B}"/>
                  </a:ext>
                </a:extLst>
              </p:cNvPr>
              <p:cNvSpPr/>
              <p:nvPr/>
            </p:nvSpPr>
            <p:spPr>
              <a:xfrm>
                <a:off x="3859112" y="2223798"/>
                <a:ext cx="75144" cy="23511"/>
              </a:xfrm>
              <a:prstGeom prst="rect">
                <a:avLst/>
              </a:prstGeom>
              <a:solidFill>
                <a:schemeClr val="bg1">
                  <a:lumMod val="65000"/>
                </a:schemeClr>
              </a:solidFill>
              <a:ln w="6350">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1" b="1" dirty="0">
                  <a:solidFill>
                    <a:srgbClr val="FF0000"/>
                  </a:solidFill>
                  <a:latin typeface="+mn-ea"/>
                </a:endParaRPr>
              </a:p>
            </p:txBody>
          </p:sp>
          <p:sp>
            <p:nvSpPr>
              <p:cNvPr id="265" name="正方形/長方形 104">
                <a:extLst>
                  <a:ext uri="{FF2B5EF4-FFF2-40B4-BE49-F238E27FC236}">
                    <a16:creationId xmlns:a16="http://schemas.microsoft.com/office/drawing/2014/main" id="{DD91BBE9-2F9F-D48C-1887-DF0274E216D8}"/>
                  </a:ext>
                </a:extLst>
              </p:cNvPr>
              <p:cNvSpPr/>
              <p:nvPr/>
            </p:nvSpPr>
            <p:spPr>
              <a:xfrm>
                <a:off x="4032329" y="2223798"/>
                <a:ext cx="75144" cy="23511"/>
              </a:xfrm>
              <a:prstGeom prst="rect">
                <a:avLst/>
              </a:prstGeom>
              <a:solidFill>
                <a:schemeClr val="bg1">
                  <a:lumMod val="65000"/>
                </a:schemeClr>
              </a:solidFill>
              <a:ln w="6350">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1" b="1" dirty="0">
                  <a:solidFill>
                    <a:srgbClr val="FF0000"/>
                  </a:solidFill>
                  <a:latin typeface="+mn-ea"/>
                </a:endParaRPr>
              </a:p>
            </p:txBody>
          </p:sp>
          <p:sp>
            <p:nvSpPr>
              <p:cNvPr id="266" name="正方形/長方形 105">
                <a:extLst>
                  <a:ext uri="{FF2B5EF4-FFF2-40B4-BE49-F238E27FC236}">
                    <a16:creationId xmlns:a16="http://schemas.microsoft.com/office/drawing/2014/main" id="{5E12D67A-3352-78F2-784B-2EE23926C779}"/>
                  </a:ext>
                </a:extLst>
              </p:cNvPr>
              <p:cNvSpPr/>
              <p:nvPr/>
            </p:nvSpPr>
            <p:spPr>
              <a:xfrm>
                <a:off x="4202659" y="2223798"/>
                <a:ext cx="75144" cy="23511"/>
              </a:xfrm>
              <a:prstGeom prst="rect">
                <a:avLst/>
              </a:prstGeom>
              <a:solidFill>
                <a:schemeClr val="bg1">
                  <a:lumMod val="65000"/>
                </a:schemeClr>
              </a:solidFill>
              <a:ln w="6350">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1" b="1" dirty="0">
                  <a:solidFill>
                    <a:srgbClr val="FF0000"/>
                  </a:solidFill>
                  <a:latin typeface="+mn-ea"/>
                </a:endParaRPr>
              </a:p>
            </p:txBody>
          </p:sp>
          <p:sp>
            <p:nvSpPr>
              <p:cNvPr id="267" name="正方形/長方形 106">
                <a:extLst>
                  <a:ext uri="{FF2B5EF4-FFF2-40B4-BE49-F238E27FC236}">
                    <a16:creationId xmlns:a16="http://schemas.microsoft.com/office/drawing/2014/main" id="{9385FEB2-6923-A825-4435-9D0E28EC937F}"/>
                  </a:ext>
                </a:extLst>
              </p:cNvPr>
              <p:cNvSpPr/>
              <p:nvPr/>
            </p:nvSpPr>
            <p:spPr>
              <a:xfrm>
                <a:off x="4375348" y="2223798"/>
                <a:ext cx="75144" cy="23511"/>
              </a:xfrm>
              <a:prstGeom prst="rect">
                <a:avLst/>
              </a:prstGeom>
              <a:solidFill>
                <a:schemeClr val="bg1">
                  <a:lumMod val="65000"/>
                </a:schemeClr>
              </a:solidFill>
              <a:ln w="6350">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1" b="1" dirty="0">
                  <a:solidFill>
                    <a:srgbClr val="FF0000"/>
                  </a:solidFill>
                  <a:latin typeface="+mn-ea"/>
                </a:endParaRPr>
              </a:p>
            </p:txBody>
          </p:sp>
          <p:sp>
            <p:nvSpPr>
              <p:cNvPr id="268" name="正方形/長方形 107">
                <a:extLst>
                  <a:ext uri="{FF2B5EF4-FFF2-40B4-BE49-F238E27FC236}">
                    <a16:creationId xmlns:a16="http://schemas.microsoft.com/office/drawing/2014/main" id="{0F536DB6-9937-85F3-A679-276DE4A8E484}"/>
                  </a:ext>
                </a:extLst>
              </p:cNvPr>
              <p:cNvSpPr/>
              <p:nvPr/>
            </p:nvSpPr>
            <p:spPr>
              <a:xfrm>
                <a:off x="4546205" y="2223798"/>
                <a:ext cx="75144" cy="23511"/>
              </a:xfrm>
              <a:prstGeom prst="rect">
                <a:avLst/>
              </a:prstGeom>
              <a:solidFill>
                <a:schemeClr val="bg1">
                  <a:lumMod val="65000"/>
                </a:schemeClr>
              </a:solidFill>
              <a:ln w="6350">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1" b="1" dirty="0">
                  <a:solidFill>
                    <a:srgbClr val="FF0000"/>
                  </a:solidFill>
                  <a:latin typeface="+mn-ea"/>
                </a:endParaRPr>
              </a:p>
            </p:txBody>
          </p:sp>
          <p:sp>
            <p:nvSpPr>
              <p:cNvPr id="269" name="正方形/長方形 108">
                <a:extLst>
                  <a:ext uri="{FF2B5EF4-FFF2-40B4-BE49-F238E27FC236}">
                    <a16:creationId xmlns:a16="http://schemas.microsoft.com/office/drawing/2014/main" id="{FF1746C1-5522-EF14-F52D-C09F80C18F49}"/>
                  </a:ext>
                </a:extLst>
              </p:cNvPr>
              <p:cNvSpPr/>
              <p:nvPr/>
            </p:nvSpPr>
            <p:spPr>
              <a:xfrm>
                <a:off x="4716661" y="2223798"/>
                <a:ext cx="75144" cy="23511"/>
              </a:xfrm>
              <a:prstGeom prst="rect">
                <a:avLst/>
              </a:prstGeom>
              <a:solidFill>
                <a:schemeClr val="bg1">
                  <a:lumMod val="65000"/>
                </a:schemeClr>
              </a:solidFill>
              <a:ln w="6350">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1" b="1" dirty="0">
                  <a:solidFill>
                    <a:srgbClr val="FF0000"/>
                  </a:solidFill>
                  <a:latin typeface="+mn-ea"/>
                </a:endParaRPr>
              </a:p>
            </p:txBody>
          </p:sp>
          <p:sp>
            <p:nvSpPr>
              <p:cNvPr id="270" name="正方形/長方形 109">
                <a:extLst>
                  <a:ext uri="{FF2B5EF4-FFF2-40B4-BE49-F238E27FC236}">
                    <a16:creationId xmlns:a16="http://schemas.microsoft.com/office/drawing/2014/main" id="{9CC27C42-BC10-1FE1-336B-C2D9C151928C}"/>
                  </a:ext>
                </a:extLst>
              </p:cNvPr>
              <p:cNvSpPr/>
              <p:nvPr/>
            </p:nvSpPr>
            <p:spPr>
              <a:xfrm>
                <a:off x="3454088" y="2211416"/>
                <a:ext cx="1401112" cy="19387"/>
              </a:xfrm>
              <a:prstGeom prst="rect">
                <a:avLst/>
              </a:prstGeom>
              <a:solidFill>
                <a:srgbClr val="FF6600"/>
              </a:solidFill>
              <a:ln w="6350">
                <a:solidFill>
                  <a:srgbClr val="FF33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1" b="1" dirty="0">
                  <a:solidFill>
                    <a:srgbClr val="FF0000"/>
                  </a:solidFill>
                  <a:latin typeface="+mn-ea"/>
                </a:endParaRPr>
              </a:p>
            </p:txBody>
          </p:sp>
        </p:grpSp>
        <p:grpSp>
          <p:nvGrpSpPr>
            <p:cNvPr id="271" name="グループ化 110">
              <a:extLst>
                <a:ext uri="{FF2B5EF4-FFF2-40B4-BE49-F238E27FC236}">
                  <a16:creationId xmlns:a16="http://schemas.microsoft.com/office/drawing/2014/main" id="{DCBDD62B-BC31-C24C-C02C-501D5444A4E2}"/>
                </a:ext>
              </a:extLst>
            </p:cNvPr>
            <p:cNvGrpSpPr>
              <a:grpSpLocks noChangeAspect="1"/>
            </p:cNvGrpSpPr>
            <p:nvPr/>
          </p:nvGrpSpPr>
          <p:grpSpPr>
            <a:xfrm>
              <a:off x="4342716" y="2717946"/>
              <a:ext cx="1511573" cy="687999"/>
              <a:chOff x="1379383" y="2541211"/>
              <a:chExt cx="5879087" cy="2675882"/>
            </a:xfrm>
          </p:grpSpPr>
          <p:grpSp>
            <p:nvGrpSpPr>
              <p:cNvPr id="272" name="グループ化 111">
                <a:extLst>
                  <a:ext uri="{FF2B5EF4-FFF2-40B4-BE49-F238E27FC236}">
                    <a16:creationId xmlns:a16="http://schemas.microsoft.com/office/drawing/2014/main" id="{B89E587C-5A7A-AA09-2944-04D2D9230D3B}"/>
                  </a:ext>
                </a:extLst>
              </p:cNvPr>
              <p:cNvGrpSpPr/>
              <p:nvPr/>
            </p:nvGrpSpPr>
            <p:grpSpPr>
              <a:xfrm>
                <a:off x="1379383" y="2541211"/>
                <a:ext cx="5879087" cy="2675882"/>
                <a:chOff x="1384807" y="2868229"/>
                <a:chExt cx="5879087" cy="2675882"/>
              </a:xfrm>
            </p:grpSpPr>
            <p:sp>
              <p:nvSpPr>
                <p:cNvPr id="277" name="フリーフォーム: 図形 116">
                  <a:extLst>
                    <a:ext uri="{FF2B5EF4-FFF2-40B4-BE49-F238E27FC236}">
                      <a16:creationId xmlns:a16="http://schemas.microsoft.com/office/drawing/2014/main" id="{29303698-2AC4-6C60-D938-24A8B8E65A4F}"/>
                    </a:ext>
                  </a:extLst>
                </p:cNvPr>
                <p:cNvSpPr/>
                <p:nvPr/>
              </p:nvSpPr>
              <p:spPr>
                <a:xfrm>
                  <a:off x="1384807" y="2868229"/>
                  <a:ext cx="5879087" cy="2675882"/>
                </a:xfrm>
                <a:custGeom>
                  <a:avLst/>
                  <a:gdLst>
                    <a:gd name="connsiteX0" fmla="*/ 0 w 5879087"/>
                    <a:gd name="connsiteY0" fmla="*/ 5610 h 2675882"/>
                    <a:gd name="connsiteX1" fmla="*/ 2844176 w 5879087"/>
                    <a:gd name="connsiteY1" fmla="*/ 5610 h 2675882"/>
                    <a:gd name="connsiteX2" fmla="*/ 2844176 w 5879087"/>
                    <a:gd name="connsiteY2" fmla="*/ 1077085 h 2675882"/>
                    <a:gd name="connsiteX3" fmla="*/ 359028 w 5879087"/>
                    <a:gd name="connsiteY3" fmla="*/ 1610017 h 2675882"/>
                    <a:gd name="connsiteX4" fmla="*/ 359028 w 5879087"/>
                    <a:gd name="connsiteY4" fmla="*/ 2316854 h 2675882"/>
                    <a:gd name="connsiteX5" fmla="*/ 2266365 w 5879087"/>
                    <a:gd name="connsiteY5" fmla="*/ 2148560 h 2675882"/>
                    <a:gd name="connsiteX6" fmla="*/ 3618331 w 5879087"/>
                    <a:gd name="connsiteY6" fmla="*/ 2142950 h 2675882"/>
                    <a:gd name="connsiteX7" fmla="*/ 5508839 w 5879087"/>
                    <a:gd name="connsiteY7" fmla="*/ 2311244 h 2675882"/>
                    <a:gd name="connsiteX8" fmla="*/ 5514449 w 5879087"/>
                    <a:gd name="connsiteY8" fmla="*/ 1598798 h 2675882"/>
                    <a:gd name="connsiteX9" fmla="*/ 3023690 w 5879087"/>
                    <a:gd name="connsiteY9" fmla="*/ 1065865 h 2675882"/>
                    <a:gd name="connsiteX10" fmla="*/ 3023690 w 5879087"/>
                    <a:gd name="connsiteY10" fmla="*/ 5610 h 2675882"/>
                    <a:gd name="connsiteX11" fmla="*/ 5873477 w 5879087"/>
                    <a:gd name="connsiteY11" fmla="*/ 0 h 2675882"/>
                    <a:gd name="connsiteX12" fmla="*/ 5879087 w 5879087"/>
                    <a:gd name="connsiteY12" fmla="*/ 2670273 h 2675882"/>
                    <a:gd name="connsiteX13" fmla="*/ 0 w 5879087"/>
                    <a:gd name="connsiteY13" fmla="*/ 2675882 h 2675882"/>
                    <a:gd name="connsiteX14" fmla="*/ 0 w 5879087"/>
                    <a:gd name="connsiteY14" fmla="*/ 5610 h 2675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79087" h="2675882">
                      <a:moveTo>
                        <a:pt x="0" y="5610"/>
                      </a:moveTo>
                      <a:lnTo>
                        <a:pt x="2844176" y="5610"/>
                      </a:lnTo>
                      <a:lnTo>
                        <a:pt x="2844176" y="1077085"/>
                      </a:lnTo>
                      <a:lnTo>
                        <a:pt x="359028" y="1610017"/>
                      </a:lnTo>
                      <a:lnTo>
                        <a:pt x="359028" y="2316854"/>
                      </a:lnTo>
                      <a:lnTo>
                        <a:pt x="2266365" y="2148560"/>
                      </a:lnTo>
                      <a:lnTo>
                        <a:pt x="3618331" y="2142950"/>
                      </a:lnTo>
                      <a:lnTo>
                        <a:pt x="5508839" y="2311244"/>
                      </a:lnTo>
                      <a:lnTo>
                        <a:pt x="5514449" y="1598798"/>
                      </a:lnTo>
                      <a:lnTo>
                        <a:pt x="3023690" y="1065865"/>
                      </a:lnTo>
                      <a:lnTo>
                        <a:pt x="3023690" y="5610"/>
                      </a:lnTo>
                      <a:lnTo>
                        <a:pt x="5873477" y="0"/>
                      </a:lnTo>
                      <a:lnTo>
                        <a:pt x="5879087" y="2670273"/>
                      </a:lnTo>
                      <a:lnTo>
                        <a:pt x="0" y="2675882"/>
                      </a:lnTo>
                      <a:lnTo>
                        <a:pt x="0" y="5610"/>
                      </a:lnTo>
                      <a:close/>
                    </a:path>
                  </a:pathLst>
                </a:custGeom>
                <a:gradFill>
                  <a:gsLst>
                    <a:gs pos="0">
                      <a:schemeClr val="bg1">
                        <a:lumMod val="85000"/>
                        <a:alpha val="55000"/>
                      </a:schemeClr>
                    </a:gs>
                    <a:gs pos="84000">
                      <a:schemeClr val="bg1">
                        <a:lumMod val="85000"/>
                      </a:schemeClr>
                    </a:gs>
                    <a:gs pos="100000">
                      <a:srgbClr val="C00000">
                        <a:alpha val="55000"/>
                      </a:srgbClr>
                    </a:gs>
                  </a:gsLst>
                  <a:lin ang="5400000" scaled="1"/>
                </a:gradFill>
                <a:ln w="6350">
                  <a:solidFill>
                    <a:schemeClr val="bg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1" b="1" dirty="0">
                    <a:solidFill>
                      <a:srgbClr val="FF0000"/>
                    </a:solidFill>
                    <a:latin typeface="+mn-ea"/>
                  </a:endParaRPr>
                </a:p>
              </p:txBody>
            </p:sp>
            <p:sp>
              <p:nvSpPr>
                <p:cNvPr id="278" name="楕円 117">
                  <a:extLst>
                    <a:ext uri="{FF2B5EF4-FFF2-40B4-BE49-F238E27FC236}">
                      <a16:creationId xmlns:a16="http://schemas.microsoft.com/office/drawing/2014/main" id="{47C5E314-CBEF-3D09-F51C-21F85426952B}"/>
                    </a:ext>
                  </a:extLst>
                </p:cNvPr>
                <p:cNvSpPr/>
                <p:nvPr/>
              </p:nvSpPr>
              <p:spPr>
                <a:xfrm>
                  <a:off x="1988675" y="3087282"/>
                  <a:ext cx="648000" cy="648000"/>
                </a:xfrm>
                <a:prstGeom prst="ellipse">
                  <a:avLst/>
                </a:prstGeom>
                <a:solidFill>
                  <a:schemeClr val="bg1"/>
                </a:solidFill>
                <a:ln w="6350">
                  <a:solidFill>
                    <a:schemeClr val="bg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1" b="1" dirty="0">
                    <a:solidFill>
                      <a:srgbClr val="FF0000"/>
                    </a:solidFill>
                    <a:latin typeface="+mn-ea"/>
                  </a:endParaRPr>
                </a:p>
              </p:txBody>
            </p:sp>
            <p:sp>
              <p:nvSpPr>
                <p:cNvPr id="279" name="楕円 118">
                  <a:extLst>
                    <a:ext uri="{FF2B5EF4-FFF2-40B4-BE49-F238E27FC236}">
                      <a16:creationId xmlns:a16="http://schemas.microsoft.com/office/drawing/2014/main" id="{9CA35ED8-6CFD-1A3F-6D88-7BD89F03CF70}"/>
                    </a:ext>
                  </a:extLst>
                </p:cNvPr>
                <p:cNvSpPr/>
                <p:nvPr/>
              </p:nvSpPr>
              <p:spPr>
                <a:xfrm>
                  <a:off x="3044648" y="3087512"/>
                  <a:ext cx="648000" cy="648000"/>
                </a:xfrm>
                <a:prstGeom prst="ellipse">
                  <a:avLst/>
                </a:prstGeom>
                <a:solidFill>
                  <a:schemeClr val="bg1"/>
                </a:solidFill>
                <a:ln w="6350">
                  <a:solidFill>
                    <a:schemeClr val="bg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1" b="1" dirty="0">
                    <a:solidFill>
                      <a:srgbClr val="FF0000"/>
                    </a:solidFill>
                    <a:latin typeface="+mn-ea"/>
                  </a:endParaRPr>
                </a:p>
              </p:txBody>
            </p:sp>
            <p:sp>
              <p:nvSpPr>
                <p:cNvPr id="280" name="楕円 119">
                  <a:extLst>
                    <a:ext uri="{FF2B5EF4-FFF2-40B4-BE49-F238E27FC236}">
                      <a16:creationId xmlns:a16="http://schemas.microsoft.com/office/drawing/2014/main" id="{5F7014D4-A762-BAF5-4AD4-13F0D11B8455}"/>
                    </a:ext>
                  </a:extLst>
                </p:cNvPr>
                <p:cNvSpPr/>
                <p:nvPr/>
              </p:nvSpPr>
              <p:spPr>
                <a:xfrm>
                  <a:off x="4863279" y="3076386"/>
                  <a:ext cx="648000" cy="648000"/>
                </a:xfrm>
                <a:prstGeom prst="ellipse">
                  <a:avLst/>
                </a:prstGeom>
                <a:solidFill>
                  <a:schemeClr val="bg1"/>
                </a:solidFill>
                <a:ln w="6350">
                  <a:solidFill>
                    <a:schemeClr val="bg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1" b="1" dirty="0">
                    <a:solidFill>
                      <a:srgbClr val="FF0000"/>
                    </a:solidFill>
                    <a:latin typeface="+mn-ea"/>
                  </a:endParaRPr>
                </a:p>
              </p:txBody>
            </p:sp>
            <p:sp>
              <p:nvSpPr>
                <p:cNvPr id="281" name="楕円 120">
                  <a:extLst>
                    <a:ext uri="{FF2B5EF4-FFF2-40B4-BE49-F238E27FC236}">
                      <a16:creationId xmlns:a16="http://schemas.microsoft.com/office/drawing/2014/main" id="{7779A926-BE20-B83B-B5CA-1B4403F88C0F}"/>
                    </a:ext>
                  </a:extLst>
                </p:cNvPr>
                <p:cNvSpPr/>
                <p:nvPr/>
              </p:nvSpPr>
              <p:spPr>
                <a:xfrm>
                  <a:off x="5910205" y="3082266"/>
                  <a:ext cx="648000" cy="648000"/>
                </a:xfrm>
                <a:prstGeom prst="ellipse">
                  <a:avLst/>
                </a:prstGeom>
                <a:solidFill>
                  <a:schemeClr val="bg1"/>
                </a:solidFill>
                <a:ln w="6350">
                  <a:solidFill>
                    <a:schemeClr val="bg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1" b="1" dirty="0">
                    <a:solidFill>
                      <a:srgbClr val="FF0000"/>
                    </a:solidFill>
                    <a:latin typeface="+mn-ea"/>
                  </a:endParaRPr>
                </a:p>
              </p:txBody>
            </p:sp>
          </p:grpSp>
          <p:sp>
            <p:nvSpPr>
              <p:cNvPr id="273" name="楕円 112">
                <a:extLst>
                  <a:ext uri="{FF2B5EF4-FFF2-40B4-BE49-F238E27FC236}">
                    <a16:creationId xmlns:a16="http://schemas.microsoft.com/office/drawing/2014/main" id="{DC9572E3-C056-7323-79C3-9A41544C10F7}"/>
                  </a:ext>
                </a:extLst>
              </p:cNvPr>
              <p:cNvSpPr/>
              <p:nvPr/>
            </p:nvSpPr>
            <p:spPr>
              <a:xfrm>
                <a:off x="4237064" y="4837672"/>
                <a:ext cx="144000" cy="144000"/>
              </a:xfrm>
              <a:prstGeom prst="ellipse">
                <a:avLst/>
              </a:prstGeom>
              <a:solidFill>
                <a:schemeClr val="bg1">
                  <a:lumMod val="65000"/>
                </a:schemeClr>
              </a:solidFill>
              <a:ln w="6350">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1" b="1" dirty="0">
                  <a:solidFill>
                    <a:srgbClr val="FF0000"/>
                  </a:solidFill>
                  <a:latin typeface="+mn-ea"/>
                </a:endParaRPr>
              </a:p>
            </p:txBody>
          </p:sp>
          <p:grpSp>
            <p:nvGrpSpPr>
              <p:cNvPr id="274" name="グループ化 113">
                <a:extLst>
                  <a:ext uri="{FF2B5EF4-FFF2-40B4-BE49-F238E27FC236}">
                    <a16:creationId xmlns:a16="http://schemas.microsoft.com/office/drawing/2014/main" id="{564B30E6-DCA7-DCE3-5F75-2DCB89034954}"/>
                  </a:ext>
                </a:extLst>
              </p:cNvPr>
              <p:cNvGrpSpPr>
                <a:grpSpLocks noChangeAspect="1"/>
              </p:cNvGrpSpPr>
              <p:nvPr/>
            </p:nvGrpSpPr>
            <p:grpSpPr>
              <a:xfrm rot="21022272" flipH="1">
                <a:off x="2616482" y="2622294"/>
                <a:ext cx="1504349" cy="2421984"/>
                <a:chOff x="6708985" y="3894089"/>
                <a:chExt cx="850036" cy="1101045"/>
              </a:xfrm>
            </p:grpSpPr>
            <p:sp>
              <p:nvSpPr>
                <p:cNvPr id="275" name="フリーフォーム 175">
                  <a:extLst>
                    <a:ext uri="{FF2B5EF4-FFF2-40B4-BE49-F238E27FC236}">
                      <a16:creationId xmlns:a16="http://schemas.microsoft.com/office/drawing/2014/main" id="{B578B659-D356-6AD8-734C-79D87C019AC2}"/>
                    </a:ext>
                  </a:extLst>
                </p:cNvPr>
                <p:cNvSpPr/>
                <p:nvPr/>
              </p:nvSpPr>
              <p:spPr>
                <a:xfrm>
                  <a:off x="6713461" y="3894089"/>
                  <a:ext cx="845560" cy="1100102"/>
                </a:xfrm>
                <a:custGeom>
                  <a:avLst/>
                  <a:gdLst>
                    <a:gd name="connsiteX0" fmla="*/ 0 w 586596"/>
                    <a:gd name="connsiteY0" fmla="*/ 343445 h 343445"/>
                    <a:gd name="connsiteX1" fmla="*/ 181155 w 586596"/>
                    <a:gd name="connsiteY1" fmla="*/ 308940 h 343445"/>
                    <a:gd name="connsiteX2" fmla="*/ 267419 w 586596"/>
                    <a:gd name="connsiteY2" fmla="*/ 170917 h 343445"/>
                    <a:gd name="connsiteX3" fmla="*/ 405442 w 586596"/>
                    <a:gd name="connsiteY3" fmla="*/ 145038 h 343445"/>
                    <a:gd name="connsiteX4" fmla="*/ 465827 w 586596"/>
                    <a:gd name="connsiteY4" fmla="*/ 15642 h 343445"/>
                    <a:gd name="connsiteX5" fmla="*/ 586596 w 586596"/>
                    <a:gd name="connsiteY5" fmla="*/ 7015 h 343445"/>
                    <a:gd name="connsiteX0" fmla="*/ 0 w 636602"/>
                    <a:gd name="connsiteY0" fmla="*/ 375793 h 375793"/>
                    <a:gd name="connsiteX1" fmla="*/ 181155 w 636602"/>
                    <a:gd name="connsiteY1" fmla="*/ 341288 h 375793"/>
                    <a:gd name="connsiteX2" fmla="*/ 267419 w 636602"/>
                    <a:gd name="connsiteY2" fmla="*/ 203265 h 375793"/>
                    <a:gd name="connsiteX3" fmla="*/ 405442 w 636602"/>
                    <a:gd name="connsiteY3" fmla="*/ 177386 h 375793"/>
                    <a:gd name="connsiteX4" fmla="*/ 465827 w 636602"/>
                    <a:gd name="connsiteY4" fmla="*/ 47990 h 375793"/>
                    <a:gd name="connsiteX5" fmla="*/ 636602 w 636602"/>
                    <a:gd name="connsiteY5" fmla="*/ 1263 h 375793"/>
                    <a:gd name="connsiteX0" fmla="*/ 0 w 636602"/>
                    <a:gd name="connsiteY0" fmla="*/ 374530 h 374530"/>
                    <a:gd name="connsiteX1" fmla="*/ 181155 w 636602"/>
                    <a:gd name="connsiteY1" fmla="*/ 340025 h 374530"/>
                    <a:gd name="connsiteX2" fmla="*/ 267419 w 636602"/>
                    <a:gd name="connsiteY2" fmla="*/ 202002 h 374530"/>
                    <a:gd name="connsiteX3" fmla="*/ 405442 w 636602"/>
                    <a:gd name="connsiteY3" fmla="*/ 176123 h 374530"/>
                    <a:gd name="connsiteX4" fmla="*/ 465827 w 636602"/>
                    <a:gd name="connsiteY4" fmla="*/ 46727 h 374530"/>
                    <a:gd name="connsiteX5" fmla="*/ 636602 w 636602"/>
                    <a:gd name="connsiteY5" fmla="*/ 0 h 374530"/>
                    <a:gd name="connsiteX0" fmla="*/ 0 w 636602"/>
                    <a:gd name="connsiteY0" fmla="*/ 374530 h 374530"/>
                    <a:gd name="connsiteX1" fmla="*/ 181155 w 636602"/>
                    <a:gd name="connsiteY1" fmla="*/ 340025 h 374530"/>
                    <a:gd name="connsiteX2" fmla="*/ 267419 w 636602"/>
                    <a:gd name="connsiteY2" fmla="*/ 202002 h 374530"/>
                    <a:gd name="connsiteX3" fmla="*/ 405442 w 636602"/>
                    <a:gd name="connsiteY3" fmla="*/ 176123 h 374530"/>
                    <a:gd name="connsiteX4" fmla="*/ 484877 w 636602"/>
                    <a:gd name="connsiteY4" fmla="*/ 37202 h 374530"/>
                    <a:gd name="connsiteX5" fmla="*/ 636602 w 636602"/>
                    <a:gd name="connsiteY5" fmla="*/ 0 h 374530"/>
                    <a:gd name="connsiteX0" fmla="*/ 0 w 636602"/>
                    <a:gd name="connsiteY0" fmla="*/ 374530 h 374530"/>
                    <a:gd name="connsiteX1" fmla="*/ 171630 w 636602"/>
                    <a:gd name="connsiteY1" fmla="*/ 328119 h 374530"/>
                    <a:gd name="connsiteX2" fmla="*/ 267419 w 636602"/>
                    <a:gd name="connsiteY2" fmla="*/ 202002 h 374530"/>
                    <a:gd name="connsiteX3" fmla="*/ 405442 w 636602"/>
                    <a:gd name="connsiteY3" fmla="*/ 176123 h 374530"/>
                    <a:gd name="connsiteX4" fmla="*/ 484877 w 636602"/>
                    <a:gd name="connsiteY4" fmla="*/ 37202 h 374530"/>
                    <a:gd name="connsiteX5" fmla="*/ 636602 w 636602"/>
                    <a:gd name="connsiteY5" fmla="*/ 0 h 374530"/>
                    <a:gd name="connsiteX0" fmla="*/ 0 w 636602"/>
                    <a:gd name="connsiteY0" fmla="*/ 374530 h 374530"/>
                    <a:gd name="connsiteX1" fmla="*/ 171630 w 636602"/>
                    <a:gd name="connsiteY1" fmla="*/ 328119 h 374530"/>
                    <a:gd name="connsiteX2" fmla="*/ 276944 w 636602"/>
                    <a:gd name="connsiteY2" fmla="*/ 209146 h 374530"/>
                    <a:gd name="connsiteX3" fmla="*/ 405442 w 636602"/>
                    <a:gd name="connsiteY3" fmla="*/ 176123 h 374530"/>
                    <a:gd name="connsiteX4" fmla="*/ 484877 w 636602"/>
                    <a:gd name="connsiteY4" fmla="*/ 37202 h 374530"/>
                    <a:gd name="connsiteX5" fmla="*/ 636602 w 636602"/>
                    <a:gd name="connsiteY5" fmla="*/ 0 h 374530"/>
                    <a:gd name="connsiteX0" fmla="*/ 0 w 636602"/>
                    <a:gd name="connsiteY0" fmla="*/ 374530 h 374530"/>
                    <a:gd name="connsiteX1" fmla="*/ 171630 w 636602"/>
                    <a:gd name="connsiteY1" fmla="*/ 328119 h 374530"/>
                    <a:gd name="connsiteX2" fmla="*/ 276944 w 636602"/>
                    <a:gd name="connsiteY2" fmla="*/ 209146 h 374530"/>
                    <a:gd name="connsiteX3" fmla="*/ 403060 w 636602"/>
                    <a:gd name="connsiteY3" fmla="*/ 152310 h 374530"/>
                    <a:gd name="connsiteX4" fmla="*/ 484877 w 636602"/>
                    <a:gd name="connsiteY4" fmla="*/ 37202 h 374530"/>
                    <a:gd name="connsiteX5" fmla="*/ 636602 w 636602"/>
                    <a:gd name="connsiteY5" fmla="*/ 0 h 374530"/>
                    <a:gd name="connsiteX0" fmla="*/ 0 w 636602"/>
                    <a:gd name="connsiteY0" fmla="*/ 374530 h 374530"/>
                    <a:gd name="connsiteX1" fmla="*/ 171630 w 636602"/>
                    <a:gd name="connsiteY1" fmla="*/ 328119 h 374530"/>
                    <a:gd name="connsiteX2" fmla="*/ 276944 w 636602"/>
                    <a:gd name="connsiteY2" fmla="*/ 209146 h 374530"/>
                    <a:gd name="connsiteX3" fmla="*/ 403060 w 636602"/>
                    <a:gd name="connsiteY3" fmla="*/ 152310 h 374530"/>
                    <a:gd name="connsiteX4" fmla="*/ 494402 w 636602"/>
                    <a:gd name="connsiteY4" fmla="*/ 39583 h 374530"/>
                    <a:gd name="connsiteX5" fmla="*/ 636602 w 636602"/>
                    <a:gd name="connsiteY5" fmla="*/ 0 h 374530"/>
                    <a:gd name="connsiteX0" fmla="*/ 0 w 634221"/>
                    <a:gd name="connsiteY0" fmla="*/ 398342 h 398342"/>
                    <a:gd name="connsiteX1" fmla="*/ 171630 w 634221"/>
                    <a:gd name="connsiteY1" fmla="*/ 351931 h 398342"/>
                    <a:gd name="connsiteX2" fmla="*/ 276944 w 634221"/>
                    <a:gd name="connsiteY2" fmla="*/ 232958 h 398342"/>
                    <a:gd name="connsiteX3" fmla="*/ 403060 w 634221"/>
                    <a:gd name="connsiteY3" fmla="*/ 176122 h 398342"/>
                    <a:gd name="connsiteX4" fmla="*/ 494402 w 634221"/>
                    <a:gd name="connsiteY4" fmla="*/ 63395 h 398342"/>
                    <a:gd name="connsiteX5" fmla="*/ 634221 w 634221"/>
                    <a:gd name="connsiteY5" fmla="*/ 0 h 398342"/>
                    <a:gd name="connsiteX0" fmla="*/ 0 w 634221"/>
                    <a:gd name="connsiteY0" fmla="*/ 398342 h 398342"/>
                    <a:gd name="connsiteX1" fmla="*/ 171630 w 634221"/>
                    <a:gd name="connsiteY1" fmla="*/ 351931 h 398342"/>
                    <a:gd name="connsiteX2" fmla="*/ 276944 w 634221"/>
                    <a:gd name="connsiteY2" fmla="*/ 232958 h 398342"/>
                    <a:gd name="connsiteX3" fmla="*/ 403060 w 634221"/>
                    <a:gd name="connsiteY3" fmla="*/ 176122 h 398342"/>
                    <a:gd name="connsiteX4" fmla="*/ 494402 w 634221"/>
                    <a:gd name="connsiteY4" fmla="*/ 63395 h 398342"/>
                    <a:gd name="connsiteX5" fmla="*/ 634221 w 634221"/>
                    <a:gd name="connsiteY5" fmla="*/ 0 h 398342"/>
                    <a:gd name="connsiteX0" fmla="*/ 0 w 634221"/>
                    <a:gd name="connsiteY0" fmla="*/ 398342 h 398342"/>
                    <a:gd name="connsiteX1" fmla="*/ 171630 w 634221"/>
                    <a:gd name="connsiteY1" fmla="*/ 351931 h 398342"/>
                    <a:gd name="connsiteX2" fmla="*/ 276944 w 634221"/>
                    <a:gd name="connsiteY2" fmla="*/ 232958 h 398342"/>
                    <a:gd name="connsiteX3" fmla="*/ 403060 w 634221"/>
                    <a:gd name="connsiteY3" fmla="*/ 176122 h 398342"/>
                    <a:gd name="connsiteX4" fmla="*/ 494402 w 634221"/>
                    <a:gd name="connsiteY4" fmla="*/ 63395 h 398342"/>
                    <a:gd name="connsiteX5" fmla="*/ 634221 w 634221"/>
                    <a:gd name="connsiteY5" fmla="*/ 0 h 398342"/>
                    <a:gd name="connsiteX0" fmla="*/ 0 w 712802"/>
                    <a:gd name="connsiteY0" fmla="*/ 412629 h 412629"/>
                    <a:gd name="connsiteX1" fmla="*/ 171630 w 712802"/>
                    <a:gd name="connsiteY1" fmla="*/ 366218 h 412629"/>
                    <a:gd name="connsiteX2" fmla="*/ 276944 w 712802"/>
                    <a:gd name="connsiteY2" fmla="*/ 247245 h 412629"/>
                    <a:gd name="connsiteX3" fmla="*/ 403060 w 712802"/>
                    <a:gd name="connsiteY3" fmla="*/ 190409 h 412629"/>
                    <a:gd name="connsiteX4" fmla="*/ 494402 w 712802"/>
                    <a:gd name="connsiteY4" fmla="*/ 77682 h 412629"/>
                    <a:gd name="connsiteX5" fmla="*/ 712802 w 712802"/>
                    <a:gd name="connsiteY5" fmla="*/ 0 h 412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2802" h="412629">
                      <a:moveTo>
                        <a:pt x="0" y="412629"/>
                      </a:moveTo>
                      <a:cubicBezTo>
                        <a:pt x="68292" y="409754"/>
                        <a:pt x="125473" y="393782"/>
                        <a:pt x="171630" y="366218"/>
                      </a:cubicBezTo>
                      <a:cubicBezTo>
                        <a:pt x="217787" y="338654"/>
                        <a:pt x="238372" y="276547"/>
                        <a:pt x="276944" y="247245"/>
                      </a:cubicBezTo>
                      <a:cubicBezTo>
                        <a:pt x="315516" y="217943"/>
                        <a:pt x="366817" y="218670"/>
                        <a:pt x="403060" y="190409"/>
                      </a:cubicBezTo>
                      <a:cubicBezTo>
                        <a:pt x="439303" y="162149"/>
                        <a:pt x="442778" y="109417"/>
                        <a:pt x="494402" y="77682"/>
                      </a:cubicBezTo>
                      <a:cubicBezTo>
                        <a:pt x="546026" y="45947"/>
                        <a:pt x="629413" y="21387"/>
                        <a:pt x="712802" y="0"/>
                      </a:cubicBezTo>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76" name="フリーフォーム 184">
                  <a:extLst>
                    <a:ext uri="{FF2B5EF4-FFF2-40B4-BE49-F238E27FC236}">
                      <a16:creationId xmlns:a16="http://schemas.microsoft.com/office/drawing/2014/main" id="{D6E28D3C-7782-5C95-D26E-F44C55C7EBA2}"/>
                    </a:ext>
                  </a:extLst>
                </p:cNvPr>
                <p:cNvSpPr/>
                <p:nvPr/>
              </p:nvSpPr>
              <p:spPr>
                <a:xfrm>
                  <a:off x="6708985" y="3907002"/>
                  <a:ext cx="754812" cy="1088132"/>
                </a:xfrm>
                <a:custGeom>
                  <a:avLst/>
                  <a:gdLst>
                    <a:gd name="connsiteX0" fmla="*/ 0 w 586596"/>
                    <a:gd name="connsiteY0" fmla="*/ 343445 h 343445"/>
                    <a:gd name="connsiteX1" fmla="*/ 181155 w 586596"/>
                    <a:gd name="connsiteY1" fmla="*/ 308940 h 343445"/>
                    <a:gd name="connsiteX2" fmla="*/ 267419 w 586596"/>
                    <a:gd name="connsiteY2" fmla="*/ 170917 h 343445"/>
                    <a:gd name="connsiteX3" fmla="*/ 405442 w 586596"/>
                    <a:gd name="connsiteY3" fmla="*/ 145038 h 343445"/>
                    <a:gd name="connsiteX4" fmla="*/ 465827 w 586596"/>
                    <a:gd name="connsiteY4" fmla="*/ 15642 h 343445"/>
                    <a:gd name="connsiteX5" fmla="*/ 586596 w 586596"/>
                    <a:gd name="connsiteY5" fmla="*/ 7015 h 343445"/>
                    <a:gd name="connsiteX0" fmla="*/ 0 w 636602"/>
                    <a:gd name="connsiteY0" fmla="*/ 375793 h 375793"/>
                    <a:gd name="connsiteX1" fmla="*/ 181155 w 636602"/>
                    <a:gd name="connsiteY1" fmla="*/ 341288 h 375793"/>
                    <a:gd name="connsiteX2" fmla="*/ 267419 w 636602"/>
                    <a:gd name="connsiteY2" fmla="*/ 203265 h 375793"/>
                    <a:gd name="connsiteX3" fmla="*/ 405442 w 636602"/>
                    <a:gd name="connsiteY3" fmla="*/ 177386 h 375793"/>
                    <a:gd name="connsiteX4" fmla="*/ 465827 w 636602"/>
                    <a:gd name="connsiteY4" fmla="*/ 47990 h 375793"/>
                    <a:gd name="connsiteX5" fmla="*/ 636602 w 636602"/>
                    <a:gd name="connsiteY5" fmla="*/ 1263 h 375793"/>
                    <a:gd name="connsiteX0" fmla="*/ 0 w 636602"/>
                    <a:gd name="connsiteY0" fmla="*/ 374530 h 374530"/>
                    <a:gd name="connsiteX1" fmla="*/ 181155 w 636602"/>
                    <a:gd name="connsiteY1" fmla="*/ 340025 h 374530"/>
                    <a:gd name="connsiteX2" fmla="*/ 267419 w 636602"/>
                    <a:gd name="connsiteY2" fmla="*/ 202002 h 374530"/>
                    <a:gd name="connsiteX3" fmla="*/ 405442 w 636602"/>
                    <a:gd name="connsiteY3" fmla="*/ 176123 h 374530"/>
                    <a:gd name="connsiteX4" fmla="*/ 465827 w 636602"/>
                    <a:gd name="connsiteY4" fmla="*/ 46727 h 374530"/>
                    <a:gd name="connsiteX5" fmla="*/ 636602 w 636602"/>
                    <a:gd name="connsiteY5" fmla="*/ 0 h 374530"/>
                    <a:gd name="connsiteX0" fmla="*/ 0 w 636602"/>
                    <a:gd name="connsiteY0" fmla="*/ 374530 h 374530"/>
                    <a:gd name="connsiteX1" fmla="*/ 181155 w 636602"/>
                    <a:gd name="connsiteY1" fmla="*/ 340025 h 374530"/>
                    <a:gd name="connsiteX2" fmla="*/ 267419 w 636602"/>
                    <a:gd name="connsiteY2" fmla="*/ 202002 h 374530"/>
                    <a:gd name="connsiteX3" fmla="*/ 405442 w 636602"/>
                    <a:gd name="connsiteY3" fmla="*/ 176123 h 374530"/>
                    <a:gd name="connsiteX4" fmla="*/ 484877 w 636602"/>
                    <a:gd name="connsiteY4" fmla="*/ 37202 h 374530"/>
                    <a:gd name="connsiteX5" fmla="*/ 636602 w 636602"/>
                    <a:gd name="connsiteY5" fmla="*/ 0 h 374530"/>
                    <a:gd name="connsiteX0" fmla="*/ 0 w 636602"/>
                    <a:gd name="connsiteY0" fmla="*/ 374530 h 374530"/>
                    <a:gd name="connsiteX1" fmla="*/ 171630 w 636602"/>
                    <a:gd name="connsiteY1" fmla="*/ 328119 h 374530"/>
                    <a:gd name="connsiteX2" fmla="*/ 267419 w 636602"/>
                    <a:gd name="connsiteY2" fmla="*/ 202002 h 374530"/>
                    <a:gd name="connsiteX3" fmla="*/ 405442 w 636602"/>
                    <a:gd name="connsiteY3" fmla="*/ 176123 h 374530"/>
                    <a:gd name="connsiteX4" fmla="*/ 484877 w 636602"/>
                    <a:gd name="connsiteY4" fmla="*/ 37202 h 374530"/>
                    <a:gd name="connsiteX5" fmla="*/ 636602 w 636602"/>
                    <a:gd name="connsiteY5" fmla="*/ 0 h 374530"/>
                    <a:gd name="connsiteX0" fmla="*/ 0 w 636602"/>
                    <a:gd name="connsiteY0" fmla="*/ 374530 h 374530"/>
                    <a:gd name="connsiteX1" fmla="*/ 171630 w 636602"/>
                    <a:gd name="connsiteY1" fmla="*/ 328119 h 374530"/>
                    <a:gd name="connsiteX2" fmla="*/ 276944 w 636602"/>
                    <a:gd name="connsiteY2" fmla="*/ 209146 h 374530"/>
                    <a:gd name="connsiteX3" fmla="*/ 405442 w 636602"/>
                    <a:gd name="connsiteY3" fmla="*/ 176123 h 374530"/>
                    <a:gd name="connsiteX4" fmla="*/ 484877 w 636602"/>
                    <a:gd name="connsiteY4" fmla="*/ 37202 h 374530"/>
                    <a:gd name="connsiteX5" fmla="*/ 636602 w 636602"/>
                    <a:gd name="connsiteY5" fmla="*/ 0 h 374530"/>
                    <a:gd name="connsiteX0" fmla="*/ 0 w 636602"/>
                    <a:gd name="connsiteY0" fmla="*/ 374530 h 374530"/>
                    <a:gd name="connsiteX1" fmla="*/ 171630 w 636602"/>
                    <a:gd name="connsiteY1" fmla="*/ 328119 h 374530"/>
                    <a:gd name="connsiteX2" fmla="*/ 276944 w 636602"/>
                    <a:gd name="connsiteY2" fmla="*/ 209146 h 374530"/>
                    <a:gd name="connsiteX3" fmla="*/ 403060 w 636602"/>
                    <a:gd name="connsiteY3" fmla="*/ 152310 h 374530"/>
                    <a:gd name="connsiteX4" fmla="*/ 484877 w 636602"/>
                    <a:gd name="connsiteY4" fmla="*/ 37202 h 374530"/>
                    <a:gd name="connsiteX5" fmla="*/ 636602 w 636602"/>
                    <a:gd name="connsiteY5" fmla="*/ 0 h 374530"/>
                    <a:gd name="connsiteX0" fmla="*/ 0 w 636602"/>
                    <a:gd name="connsiteY0" fmla="*/ 374530 h 374530"/>
                    <a:gd name="connsiteX1" fmla="*/ 171630 w 636602"/>
                    <a:gd name="connsiteY1" fmla="*/ 328119 h 374530"/>
                    <a:gd name="connsiteX2" fmla="*/ 276944 w 636602"/>
                    <a:gd name="connsiteY2" fmla="*/ 209146 h 374530"/>
                    <a:gd name="connsiteX3" fmla="*/ 403060 w 636602"/>
                    <a:gd name="connsiteY3" fmla="*/ 152310 h 374530"/>
                    <a:gd name="connsiteX4" fmla="*/ 494402 w 636602"/>
                    <a:gd name="connsiteY4" fmla="*/ 39583 h 374530"/>
                    <a:gd name="connsiteX5" fmla="*/ 636602 w 636602"/>
                    <a:gd name="connsiteY5" fmla="*/ 0 h 374530"/>
                    <a:gd name="connsiteX0" fmla="*/ 0 w 634221"/>
                    <a:gd name="connsiteY0" fmla="*/ 398342 h 398342"/>
                    <a:gd name="connsiteX1" fmla="*/ 171630 w 634221"/>
                    <a:gd name="connsiteY1" fmla="*/ 351931 h 398342"/>
                    <a:gd name="connsiteX2" fmla="*/ 276944 w 634221"/>
                    <a:gd name="connsiteY2" fmla="*/ 232958 h 398342"/>
                    <a:gd name="connsiteX3" fmla="*/ 403060 w 634221"/>
                    <a:gd name="connsiteY3" fmla="*/ 176122 h 398342"/>
                    <a:gd name="connsiteX4" fmla="*/ 494402 w 634221"/>
                    <a:gd name="connsiteY4" fmla="*/ 63395 h 398342"/>
                    <a:gd name="connsiteX5" fmla="*/ 634221 w 634221"/>
                    <a:gd name="connsiteY5" fmla="*/ 0 h 398342"/>
                    <a:gd name="connsiteX0" fmla="*/ 0 w 634221"/>
                    <a:gd name="connsiteY0" fmla="*/ 398342 h 398342"/>
                    <a:gd name="connsiteX1" fmla="*/ 171630 w 634221"/>
                    <a:gd name="connsiteY1" fmla="*/ 351931 h 398342"/>
                    <a:gd name="connsiteX2" fmla="*/ 276944 w 634221"/>
                    <a:gd name="connsiteY2" fmla="*/ 232958 h 398342"/>
                    <a:gd name="connsiteX3" fmla="*/ 403060 w 634221"/>
                    <a:gd name="connsiteY3" fmla="*/ 176122 h 398342"/>
                    <a:gd name="connsiteX4" fmla="*/ 494402 w 634221"/>
                    <a:gd name="connsiteY4" fmla="*/ 63395 h 398342"/>
                    <a:gd name="connsiteX5" fmla="*/ 634221 w 634221"/>
                    <a:gd name="connsiteY5" fmla="*/ 0 h 398342"/>
                    <a:gd name="connsiteX0" fmla="*/ 0 w 634221"/>
                    <a:gd name="connsiteY0" fmla="*/ 398342 h 398342"/>
                    <a:gd name="connsiteX1" fmla="*/ 171630 w 634221"/>
                    <a:gd name="connsiteY1" fmla="*/ 351931 h 398342"/>
                    <a:gd name="connsiteX2" fmla="*/ 276944 w 634221"/>
                    <a:gd name="connsiteY2" fmla="*/ 232958 h 398342"/>
                    <a:gd name="connsiteX3" fmla="*/ 403060 w 634221"/>
                    <a:gd name="connsiteY3" fmla="*/ 176122 h 398342"/>
                    <a:gd name="connsiteX4" fmla="*/ 494402 w 634221"/>
                    <a:gd name="connsiteY4" fmla="*/ 63395 h 398342"/>
                    <a:gd name="connsiteX5" fmla="*/ 634221 w 634221"/>
                    <a:gd name="connsiteY5" fmla="*/ 0 h 398342"/>
                    <a:gd name="connsiteX0" fmla="*/ 0 w 710421"/>
                    <a:gd name="connsiteY0" fmla="*/ 438823 h 438823"/>
                    <a:gd name="connsiteX1" fmla="*/ 247830 w 710421"/>
                    <a:gd name="connsiteY1" fmla="*/ 351931 h 438823"/>
                    <a:gd name="connsiteX2" fmla="*/ 353144 w 710421"/>
                    <a:gd name="connsiteY2" fmla="*/ 232958 h 438823"/>
                    <a:gd name="connsiteX3" fmla="*/ 479260 w 710421"/>
                    <a:gd name="connsiteY3" fmla="*/ 176122 h 438823"/>
                    <a:gd name="connsiteX4" fmla="*/ 570602 w 710421"/>
                    <a:gd name="connsiteY4" fmla="*/ 63395 h 438823"/>
                    <a:gd name="connsiteX5" fmla="*/ 710421 w 710421"/>
                    <a:gd name="connsiteY5" fmla="*/ 0 h 438823"/>
                    <a:gd name="connsiteX0" fmla="*/ 0 w 717565"/>
                    <a:gd name="connsiteY0" fmla="*/ 441205 h 441205"/>
                    <a:gd name="connsiteX1" fmla="*/ 254974 w 717565"/>
                    <a:gd name="connsiteY1" fmla="*/ 351931 h 441205"/>
                    <a:gd name="connsiteX2" fmla="*/ 360288 w 717565"/>
                    <a:gd name="connsiteY2" fmla="*/ 232958 h 441205"/>
                    <a:gd name="connsiteX3" fmla="*/ 486404 w 717565"/>
                    <a:gd name="connsiteY3" fmla="*/ 176122 h 441205"/>
                    <a:gd name="connsiteX4" fmla="*/ 577746 w 717565"/>
                    <a:gd name="connsiteY4" fmla="*/ 63395 h 441205"/>
                    <a:gd name="connsiteX5" fmla="*/ 717565 w 717565"/>
                    <a:gd name="connsiteY5" fmla="*/ 0 h 441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7565" h="441205">
                      <a:moveTo>
                        <a:pt x="0" y="441205"/>
                      </a:moveTo>
                      <a:cubicBezTo>
                        <a:pt x="68292" y="438330"/>
                        <a:pt x="194926" y="386639"/>
                        <a:pt x="254974" y="351931"/>
                      </a:cubicBezTo>
                      <a:cubicBezTo>
                        <a:pt x="315022" y="317223"/>
                        <a:pt x="321716" y="262260"/>
                        <a:pt x="360288" y="232958"/>
                      </a:cubicBezTo>
                      <a:cubicBezTo>
                        <a:pt x="398860" y="203656"/>
                        <a:pt x="450161" y="204383"/>
                        <a:pt x="486404" y="176122"/>
                      </a:cubicBezTo>
                      <a:cubicBezTo>
                        <a:pt x="522647" y="147862"/>
                        <a:pt x="539219" y="92749"/>
                        <a:pt x="577746" y="63395"/>
                      </a:cubicBezTo>
                      <a:cubicBezTo>
                        <a:pt x="616273" y="34041"/>
                        <a:pt x="634176" y="21387"/>
                        <a:pt x="717565" y="0"/>
                      </a:cubicBezTo>
                    </a:path>
                  </a:pathLst>
                </a:custGeom>
                <a:noFill/>
                <a:ln w="254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grpSp>
        </p:grpSp>
        <p:grpSp>
          <p:nvGrpSpPr>
            <p:cNvPr id="282" name="グループ化 121">
              <a:extLst>
                <a:ext uri="{FF2B5EF4-FFF2-40B4-BE49-F238E27FC236}">
                  <a16:creationId xmlns:a16="http://schemas.microsoft.com/office/drawing/2014/main" id="{9FFA9574-B8F0-C287-213D-B67AAAE12055}"/>
                </a:ext>
              </a:extLst>
            </p:cNvPr>
            <p:cNvGrpSpPr/>
            <p:nvPr/>
          </p:nvGrpSpPr>
          <p:grpSpPr>
            <a:xfrm>
              <a:off x="4316185" y="3420452"/>
              <a:ext cx="1596587" cy="94329"/>
              <a:chOff x="3356350" y="2295558"/>
              <a:chExt cx="1596587" cy="94329"/>
            </a:xfrm>
          </p:grpSpPr>
          <p:sp>
            <p:nvSpPr>
              <p:cNvPr id="283" name="四角形: 角を丸くする 122">
                <a:extLst>
                  <a:ext uri="{FF2B5EF4-FFF2-40B4-BE49-F238E27FC236}">
                    <a16:creationId xmlns:a16="http://schemas.microsoft.com/office/drawing/2014/main" id="{BC9579C8-8C04-74B9-92AA-17A6E61414F6}"/>
                  </a:ext>
                </a:extLst>
              </p:cNvPr>
              <p:cNvSpPr/>
              <p:nvPr/>
            </p:nvSpPr>
            <p:spPr>
              <a:xfrm>
                <a:off x="4693841" y="2295558"/>
                <a:ext cx="120784" cy="64015"/>
              </a:xfrm>
              <a:prstGeom prst="roundRect">
                <a:avLst>
                  <a:gd name="adj" fmla="val 50000"/>
                </a:avLst>
              </a:prstGeom>
              <a:solidFill>
                <a:schemeClr val="bg1">
                  <a:lumMod val="65000"/>
                </a:schemeClr>
              </a:solidFill>
              <a:ln w="6350">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1" b="1" dirty="0">
                  <a:solidFill>
                    <a:srgbClr val="FF0000"/>
                  </a:solidFill>
                  <a:latin typeface="+mn-ea"/>
                </a:endParaRPr>
              </a:p>
            </p:txBody>
          </p:sp>
          <p:sp>
            <p:nvSpPr>
              <p:cNvPr id="284" name="四角形: 角を丸くする 123">
                <a:extLst>
                  <a:ext uri="{FF2B5EF4-FFF2-40B4-BE49-F238E27FC236}">
                    <a16:creationId xmlns:a16="http://schemas.microsoft.com/office/drawing/2014/main" id="{57B8533C-8E68-D496-DDC6-B391411FF139}"/>
                  </a:ext>
                </a:extLst>
              </p:cNvPr>
              <p:cNvSpPr/>
              <p:nvPr/>
            </p:nvSpPr>
            <p:spPr>
              <a:xfrm>
                <a:off x="4524038" y="2297691"/>
                <a:ext cx="120784" cy="64015"/>
              </a:xfrm>
              <a:prstGeom prst="roundRect">
                <a:avLst>
                  <a:gd name="adj" fmla="val 50000"/>
                </a:avLst>
              </a:prstGeom>
              <a:solidFill>
                <a:schemeClr val="bg1">
                  <a:lumMod val="65000"/>
                </a:schemeClr>
              </a:solidFill>
              <a:ln w="6350">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1" b="1" dirty="0">
                  <a:solidFill>
                    <a:srgbClr val="FF0000"/>
                  </a:solidFill>
                  <a:latin typeface="+mn-ea"/>
                </a:endParaRPr>
              </a:p>
            </p:txBody>
          </p:sp>
          <p:sp>
            <p:nvSpPr>
              <p:cNvPr id="285" name="四角形: 角を丸くする 124">
                <a:extLst>
                  <a:ext uri="{FF2B5EF4-FFF2-40B4-BE49-F238E27FC236}">
                    <a16:creationId xmlns:a16="http://schemas.microsoft.com/office/drawing/2014/main" id="{50CDD24E-C157-2740-CC97-B4A7A0CE4BF5}"/>
                  </a:ext>
                </a:extLst>
              </p:cNvPr>
              <p:cNvSpPr/>
              <p:nvPr/>
            </p:nvSpPr>
            <p:spPr>
              <a:xfrm>
                <a:off x="4352528" y="2295558"/>
                <a:ext cx="120784" cy="64015"/>
              </a:xfrm>
              <a:prstGeom prst="roundRect">
                <a:avLst>
                  <a:gd name="adj" fmla="val 50000"/>
                </a:avLst>
              </a:prstGeom>
              <a:solidFill>
                <a:schemeClr val="bg1">
                  <a:lumMod val="65000"/>
                </a:schemeClr>
              </a:solidFill>
              <a:ln w="6350">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1" b="1" dirty="0">
                  <a:solidFill>
                    <a:srgbClr val="FF0000"/>
                  </a:solidFill>
                  <a:latin typeface="+mn-ea"/>
                </a:endParaRPr>
              </a:p>
            </p:txBody>
          </p:sp>
          <p:sp>
            <p:nvSpPr>
              <p:cNvPr id="286" name="四角形: 角を丸くする 125">
                <a:extLst>
                  <a:ext uri="{FF2B5EF4-FFF2-40B4-BE49-F238E27FC236}">
                    <a16:creationId xmlns:a16="http://schemas.microsoft.com/office/drawing/2014/main" id="{6C74EB6C-E752-3143-4F59-F7763F335F91}"/>
                  </a:ext>
                </a:extLst>
              </p:cNvPr>
              <p:cNvSpPr/>
              <p:nvPr/>
            </p:nvSpPr>
            <p:spPr>
              <a:xfrm>
                <a:off x="4179839" y="2297630"/>
                <a:ext cx="120784" cy="64015"/>
              </a:xfrm>
              <a:prstGeom prst="roundRect">
                <a:avLst>
                  <a:gd name="adj" fmla="val 50000"/>
                </a:avLst>
              </a:prstGeom>
              <a:solidFill>
                <a:schemeClr val="bg1">
                  <a:lumMod val="65000"/>
                </a:schemeClr>
              </a:solidFill>
              <a:ln w="6350">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1" b="1" dirty="0">
                  <a:solidFill>
                    <a:srgbClr val="FF0000"/>
                  </a:solidFill>
                  <a:latin typeface="+mn-ea"/>
                </a:endParaRPr>
              </a:p>
            </p:txBody>
          </p:sp>
          <p:sp>
            <p:nvSpPr>
              <p:cNvPr id="287" name="四角形: 角を丸くする 126">
                <a:extLst>
                  <a:ext uri="{FF2B5EF4-FFF2-40B4-BE49-F238E27FC236}">
                    <a16:creationId xmlns:a16="http://schemas.microsoft.com/office/drawing/2014/main" id="{024BE6F5-1C96-D55E-4C19-E48563D70A49}"/>
                  </a:ext>
                </a:extLst>
              </p:cNvPr>
              <p:cNvSpPr/>
              <p:nvPr/>
            </p:nvSpPr>
            <p:spPr>
              <a:xfrm>
                <a:off x="4009509" y="2296984"/>
                <a:ext cx="120784" cy="64015"/>
              </a:xfrm>
              <a:prstGeom prst="roundRect">
                <a:avLst>
                  <a:gd name="adj" fmla="val 50000"/>
                </a:avLst>
              </a:prstGeom>
              <a:solidFill>
                <a:schemeClr val="bg1">
                  <a:lumMod val="65000"/>
                </a:schemeClr>
              </a:solidFill>
              <a:ln w="6350">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1" b="1" dirty="0">
                  <a:solidFill>
                    <a:srgbClr val="FF0000"/>
                  </a:solidFill>
                  <a:latin typeface="+mn-ea"/>
                </a:endParaRPr>
              </a:p>
            </p:txBody>
          </p:sp>
          <p:sp>
            <p:nvSpPr>
              <p:cNvPr id="288" name="四角形: 角を丸くする 127">
                <a:extLst>
                  <a:ext uri="{FF2B5EF4-FFF2-40B4-BE49-F238E27FC236}">
                    <a16:creationId xmlns:a16="http://schemas.microsoft.com/office/drawing/2014/main" id="{7D0FE0F8-AA95-863E-E73F-32E594AD13DD}"/>
                  </a:ext>
                </a:extLst>
              </p:cNvPr>
              <p:cNvSpPr/>
              <p:nvPr/>
            </p:nvSpPr>
            <p:spPr>
              <a:xfrm>
                <a:off x="3837999" y="2297630"/>
                <a:ext cx="120784" cy="64015"/>
              </a:xfrm>
              <a:prstGeom prst="roundRect">
                <a:avLst>
                  <a:gd name="adj" fmla="val 50000"/>
                </a:avLst>
              </a:prstGeom>
              <a:solidFill>
                <a:schemeClr val="bg1">
                  <a:lumMod val="65000"/>
                </a:schemeClr>
              </a:solidFill>
              <a:ln w="6350">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1" b="1" dirty="0">
                  <a:solidFill>
                    <a:srgbClr val="FF0000"/>
                  </a:solidFill>
                  <a:latin typeface="+mn-ea"/>
                </a:endParaRPr>
              </a:p>
            </p:txBody>
          </p:sp>
          <p:sp>
            <p:nvSpPr>
              <p:cNvPr id="289" name="四角形: 角を丸くする 128">
                <a:extLst>
                  <a:ext uri="{FF2B5EF4-FFF2-40B4-BE49-F238E27FC236}">
                    <a16:creationId xmlns:a16="http://schemas.microsoft.com/office/drawing/2014/main" id="{7001A73E-2B0A-A8BD-219C-13AB75E5E2BE}"/>
                  </a:ext>
                </a:extLst>
              </p:cNvPr>
              <p:cNvSpPr/>
              <p:nvPr/>
            </p:nvSpPr>
            <p:spPr>
              <a:xfrm>
                <a:off x="3666490" y="2297630"/>
                <a:ext cx="120784" cy="64015"/>
              </a:xfrm>
              <a:prstGeom prst="roundRect">
                <a:avLst>
                  <a:gd name="adj" fmla="val 50000"/>
                </a:avLst>
              </a:prstGeom>
              <a:solidFill>
                <a:schemeClr val="bg1">
                  <a:lumMod val="65000"/>
                </a:schemeClr>
              </a:solidFill>
              <a:ln w="6350">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1" b="1" dirty="0">
                  <a:solidFill>
                    <a:srgbClr val="FF0000"/>
                  </a:solidFill>
                  <a:latin typeface="+mn-ea"/>
                </a:endParaRPr>
              </a:p>
            </p:txBody>
          </p:sp>
          <p:sp>
            <p:nvSpPr>
              <p:cNvPr id="290" name="四角形: 角を丸くする 129">
                <a:extLst>
                  <a:ext uri="{FF2B5EF4-FFF2-40B4-BE49-F238E27FC236}">
                    <a16:creationId xmlns:a16="http://schemas.microsoft.com/office/drawing/2014/main" id="{93A4830A-B66A-3D10-4C8F-5622B91675FF}"/>
                  </a:ext>
                </a:extLst>
              </p:cNvPr>
              <p:cNvSpPr/>
              <p:nvPr/>
            </p:nvSpPr>
            <p:spPr>
              <a:xfrm>
                <a:off x="3496687" y="2297630"/>
                <a:ext cx="120784" cy="64015"/>
              </a:xfrm>
              <a:prstGeom prst="roundRect">
                <a:avLst>
                  <a:gd name="adj" fmla="val 50000"/>
                </a:avLst>
              </a:prstGeom>
              <a:solidFill>
                <a:schemeClr val="bg1">
                  <a:lumMod val="65000"/>
                </a:schemeClr>
              </a:solidFill>
              <a:ln w="6350">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1" b="1" dirty="0">
                  <a:solidFill>
                    <a:srgbClr val="FF0000"/>
                  </a:solidFill>
                  <a:latin typeface="+mn-ea"/>
                </a:endParaRPr>
              </a:p>
            </p:txBody>
          </p:sp>
          <p:sp>
            <p:nvSpPr>
              <p:cNvPr id="291" name="正方形/長方形 130">
                <a:extLst>
                  <a:ext uri="{FF2B5EF4-FFF2-40B4-BE49-F238E27FC236}">
                    <a16:creationId xmlns:a16="http://schemas.microsoft.com/office/drawing/2014/main" id="{B93668AD-3827-EB18-C86F-5648A8C6BBA1}"/>
                  </a:ext>
                </a:extLst>
              </p:cNvPr>
              <p:cNvSpPr/>
              <p:nvPr/>
            </p:nvSpPr>
            <p:spPr>
              <a:xfrm>
                <a:off x="3356350" y="2329258"/>
                <a:ext cx="1596587" cy="60629"/>
              </a:xfrm>
              <a:prstGeom prst="rect">
                <a:avLst/>
              </a:prstGeom>
              <a:solidFill>
                <a:schemeClr val="accent1">
                  <a:lumMod val="75000"/>
                </a:schemeClr>
              </a:solidFill>
              <a:ln w="6350">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1" b="1" dirty="0">
                  <a:solidFill>
                    <a:srgbClr val="FF0000"/>
                  </a:solidFill>
                  <a:latin typeface="+mn-ea"/>
                </a:endParaRPr>
              </a:p>
            </p:txBody>
          </p:sp>
        </p:grpSp>
        <p:grpSp>
          <p:nvGrpSpPr>
            <p:cNvPr id="292" name="グループ化 131">
              <a:extLst>
                <a:ext uri="{FF2B5EF4-FFF2-40B4-BE49-F238E27FC236}">
                  <a16:creationId xmlns:a16="http://schemas.microsoft.com/office/drawing/2014/main" id="{888FF75B-A615-F94E-96DE-198F1A75BEA7}"/>
                </a:ext>
              </a:extLst>
            </p:cNvPr>
            <p:cNvGrpSpPr/>
            <p:nvPr/>
          </p:nvGrpSpPr>
          <p:grpSpPr>
            <a:xfrm>
              <a:off x="4413921" y="3407969"/>
              <a:ext cx="1401113" cy="35893"/>
              <a:chOff x="3454088" y="2211416"/>
              <a:chExt cx="1401112" cy="35893"/>
            </a:xfrm>
          </p:grpSpPr>
          <p:sp>
            <p:nvSpPr>
              <p:cNvPr id="293" name="正方形/長方形 132">
                <a:extLst>
                  <a:ext uri="{FF2B5EF4-FFF2-40B4-BE49-F238E27FC236}">
                    <a16:creationId xmlns:a16="http://schemas.microsoft.com/office/drawing/2014/main" id="{54469DA8-6B6A-919B-ADA3-7441B06FEC64}"/>
                  </a:ext>
                </a:extLst>
              </p:cNvPr>
              <p:cNvSpPr/>
              <p:nvPr/>
            </p:nvSpPr>
            <p:spPr>
              <a:xfrm>
                <a:off x="3689310" y="2223798"/>
                <a:ext cx="75144" cy="23511"/>
              </a:xfrm>
              <a:prstGeom prst="rect">
                <a:avLst/>
              </a:prstGeom>
              <a:solidFill>
                <a:schemeClr val="bg1">
                  <a:lumMod val="65000"/>
                </a:schemeClr>
              </a:solidFill>
              <a:ln w="6350">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1" b="1" dirty="0">
                  <a:solidFill>
                    <a:srgbClr val="FF0000"/>
                  </a:solidFill>
                  <a:latin typeface="+mn-ea"/>
                </a:endParaRPr>
              </a:p>
            </p:txBody>
          </p:sp>
          <p:sp>
            <p:nvSpPr>
              <p:cNvPr id="294" name="正方形/長方形 133">
                <a:extLst>
                  <a:ext uri="{FF2B5EF4-FFF2-40B4-BE49-F238E27FC236}">
                    <a16:creationId xmlns:a16="http://schemas.microsoft.com/office/drawing/2014/main" id="{C058E0C2-45F6-D44D-FDEA-23A6EDDCB713}"/>
                  </a:ext>
                </a:extLst>
              </p:cNvPr>
              <p:cNvSpPr/>
              <p:nvPr/>
            </p:nvSpPr>
            <p:spPr>
              <a:xfrm>
                <a:off x="3519507" y="2223798"/>
                <a:ext cx="75144" cy="23511"/>
              </a:xfrm>
              <a:prstGeom prst="rect">
                <a:avLst/>
              </a:prstGeom>
              <a:solidFill>
                <a:schemeClr val="bg1">
                  <a:lumMod val="65000"/>
                </a:schemeClr>
              </a:solidFill>
              <a:ln w="6350">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1" b="1" dirty="0">
                  <a:solidFill>
                    <a:srgbClr val="FF0000"/>
                  </a:solidFill>
                  <a:latin typeface="+mn-ea"/>
                </a:endParaRPr>
              </a:p>
            </p:txBody>
          </p:sp>
          <p:sp>
            <p:nvSpPr>
              <p:cNvPr id="295" name="正方形/長方形 134">
                <a:extLst>
                  <a:ext uri="{FF2B5EF4-FFF2-40B4-BE49-F238E27FC236}">
                    <a16:creationId xmlns:a16="http://schemas.microsoft.com/office/drawing/2014/main" id="{F3BDA602-23D8-506B-8C37-44BE58D7ECE3}"/>
                  </a:ext>
                </a:extLst>
              </p:cNvPr>
              <p:cNvSpPr/>
              <p:nvPr/>
            </p:nvSpPr>
            <p:spPr>
              <a:xfrm>
                <a:off x="3859112" y="2223798"/>
                <a:ext cx="75144" cy="23511"/>
              </a:xfrm>
              <a:prstGeom prst="rect">
                <a:avLst/>
              </a:prstGeom>
              <a:solidFill>
                <a:schemeClr val="bg1">
                  <a:lumMod val="65000"/>
                </a:schemeClr>
              </a:solidFill>
              <a:ln w="6350">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1" b="1" dirty="0">
                  <a:solidFill>
                    <a:srgbClr val="FF0000"/>
                  </a:solidFill>
                  <a:latin typeface="+mn-ea"/>
                </a:endParaRPr>
              </a:p>
            </p:txBody>
          </p:sp>
          <p:sp>
            <p:nvSpPr>
              <p:cNvPr id="296" name="正方形/長方形 135">
                <a:extLst>
                  <a:ext uri="{FF2B5EF4-FFF2-40B4-BE49-F238E27FC236}">
                    <a16:creationId xmlns:a16="http://schemas.microsoft.com/office/drawing/2014/main" id="{15D0157A-4EB3-F7D5-7484-5E964199F11E}"/>
                  </a:ext>
                </a:extLst>
              </p:cNvPr>
              <p:cNvSpPr/>
              <p:nvPr/>
            </p:nvSpPr>
            <p:spPr>
              <a:xfrm>
                <a:off x="4032329" y="2223798"/>
                <a:ext cx="75144" cy="23511"/>
              </a:xfrm>
              <a:prstGeom prst="rect">
                <a:avLst/>
              </a:prstGeom>
              <a:solidFill>
                <a:schemeClr val="bg1">
                  <a:lumMod val="65000"/>
                </a:schemeClr>
              </a:solidFill>
              <a:ln w="6350">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1" b="1" dirty="0">
                  <a:solidFill>
                    <a:srgbClr val="FF0000"/>
                  </a:solidFill>
                  <a:latin typeface="+mn-ea"/>
                </a:endParaRPr>
              </a:p>
            </p:txBody>
          </p:sp>
          <p:sp>
            <p:nvSpPr>
              <p:cNvPr id="297" name="正方形/長方形 136">
                <a:extLst>
                  <a:ext uri="{FF2B5EF4-FFF2-40B4-BE49-F238E27FC236}">
                    <a16:creationId xmlns:a16="http://schemas.microsoft.com/office/drawing/2014/main" id="{194F9117-A1B1-7045-0F8F-FB93A90CAE28}"/>
                  </a:ext>
                </a:extLst>
              </p:cNvPr>
              <p:cNvSpPr/>
              <p:nvPr/>
            </p:nvSpPr>
            <p:spPr>
              <a:xfrm>
                <a:off x="4202659" y="2223798"/>
                <a:ext cx="75144" cy="23511"/>
              </a:xfrm>
              <a:prstGeom prst="rect">
                <a:avLst/>
              </a:prstGeom>
              <a:solidFill>
                <a:schemeClr val="bg1">
                  <a:lumMod val="65000"/>
                </a:schemeClr>
              </a:solidFill>
              <a:ln w="6350">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1" b="1" dirty="0">
                  <a:solidFill>
                    <a:srgbClr val="FF0000"/>
                  </a:solidFill>
                  <a:latin typeface="+mn-ea"/>
                </a:endParaRPr>
              </a:p>
            </p:txBody>
          </p:sp>
          <p:sp>
            <p:nvSpPr>
              <p:cNvPr id="298" name="正方形/長方形 137">
                <a:extLst>
                  <a:ext uri="{FF2B5EF4-FFF2-40B4-BE49-F238E27FC236}">
                    <a16:creationId xmlns:a16="http://schemas.microsoft.com/office/drawing/2014/main" id="{B4F27DC2-2168-F2C9-F599-4A9ED9BC9347}"/>
                  </a:ext>
                </a:extLst>
              </p:cNvPr>
              <p:cNvSpPr/>
              <p:nvPr/>
            </p:nvSpPr>
            <p:spPr>
              <a:xfrm>
                <a:off x="4375348" y="2223798"/>
                <a:ext cx="75144" cy="23511"/>
              </a:xfrm>
              <a:prstGeom prst="rect">
                <a:avLst/>
              </a:prstGeom>
              <a:solidFill>
                <a:schemeClr val="bg1">
                  <a:lumMod val="65000"/>
                </a:schemeClr>
              </a:solidFill>
              <a:ln w="6350">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1" b="1" dirty="0">
                  <a:solidFill>
                    <a:srgbClr val="FF0000"/>
                  </a:solidFill>
                  <a:latin typeface="+mn-ea"/>
                </a:endParaRPr>
              </a:p>
            </p:txBody>
          </p:sp>
          <p:sp>
            <p:nvSpPr>
              <p:cNvPr id="299" name="正方形/長方形 138">
                <a:extLst>
                  <a:ext uri="{FF2B5EF4-FFF2-40B4-BE49-F238E27FC236}">
                    <a16:creationId xmlns:a16="http://schemas.microsoft.com/office/drawing/2014/main" id="{F78AB9EF-3211-2480-D652-2CC26690140B}"/>
                  </a:ext>
                </a:extLst>
              </p:cNvPr>
              <p:cNvSpPr/>
              <p:nvPr/>
            </p:nvSpPr>
            <p:spPr>
              <a:xfrm>
                <a:off x="4546205" y="2223798"/>
                <a:ext cx="75144" cy="23511"/>
              </a:xfrm>
              <a:prstGeom prst="rect">
                <a:avLst/>
              </a:prstGeom>
              <a:solidFill>
                <a:schemeClr val="bg1">
                  <a:lumMod val="65000"/>
                </a:schemeClr>
              </a:solidFill>
              <a:ln w="6350">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1" b="1" dirty="0">
                  <a:solidFill>
                    <a:srgbClr val="FF0000"/>
                  </a:solidFill>
                  <a:latin typeface="+mn-ea"/>
                </a:endParaRPr>
              </a:p>
            </p:txBody>
          </p:sp>
          <p:sp>
            <p:nvSpPr>
              <p:cNvPr id="300" name="正方形/長方形 139">
                <a:extLst>
                  <a:ext uri="{FF2B5EF4-FFF2-40B4-BE49-F238E27FC236}">
                    <a16:creationId xmlns:a16="http://schemas.microsoft.com/office/drawing/2014/main" id="{FF84EF84-B33D-2915-CA8D-8C5D988F21A6}"/>
                  </a:ext>
                </a:extLst>
              </p:cNvPr>
              <p:cNvSpPr/>
              <p:nvPr/>
            </p:nvSpPr>
            <p:spPr>
              <a:xfrm>
                <a:off x="4716661" y="2223798"/>
                <a:ext cx="75144" cy="23511"/>
              </a:xfrm>
              <a:prstGeom prst="rect">
                <a:avLst/>
              </a:prstGeom>
              <a:solidFill>
                <a:schemeClr val="bg1">
                  <a:lumMod val="65000"/>
                </a:schemeClr>
              </a:solidFill>
              <a:ln w="6350">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1" b="1" dirty="0">
                  <a:solidFill>
                    <a:srgbClr val="FF0000"/>
                  </a:solidFill>
                  <a:latin typeface="+mn-ea"/>
                </a:endParaRPr>
              </a:p>
            </p:txBody>
          </p:sp>
          <p:sp>
            <p:nvSpPr>
              <p:cNvPr id="301" name="正方形/長方形 140">
                <a:extLst>
                  <a:ext uri="{FF2B5EF4-FFF2-40B4-BE49-F238E27FC236}">
                    <a16:creationId xmlns:a16="http://schemas.microsoft.com/office/drawing/2014/main" id="{2982907B-D10C-F06D-5F68-E693B7FF9438}"/>
                  </a:ext>
                </a:extLst>
              </p:cNvPr>
              <p:cNvSpPr/>
              <p:nvPr/>
            </p:nvSpPr>
            <p:spPr>
              <a:xfrm>
                <a:off x="3454088" y="2211416"/>
                <a:ext cx="1401112" cy="19387"/>
              </a:xfrm>
              <a:prstGeom prst="rect">
                <a:avLst/>
              </a:prstGeom>
              <a:solidFill>
                <a:srgbClr val="FF6600"/>
              </a:solidFill>
              <a:ln w="6350">
                <a:solidFill>
                  <a:srgbClr val="FF33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1" b="1" dirty="0">
                  <a:solidFill>
                    <a:srgbClr val="FF0000"/>
                  </a:solidFill>
                  <a:latin typeface="+mn-ea"/>
                </a:endParaRPr>
              </a:p>
            </p:txBody>
          </p:sp>
        </p:grpSp>
        <p:grpSp>
          <p:nvGrpSpPr>
            <p:cNvPr id="302" name="グループ化 141">
              <a:extLst>
                <a:ext uri="{FF2B5EF4-FFF2-40B4-BE49-F238E27FC236}">
                  <a16:creationId xmlns:a16="http://schemas.microsoft.com/office/drawing/2014/main" id="{E46ABF8A-EFC8-9B9F-21FB-F6F26832F6C7}"/>
                </a:ext>
              </a:extLst>
            </p:cNvPr>
            <p:cNvGrpSpPr>
              <a:grpSpLocks noChangeAspect="1"/>
            </p:cNvGrpSpPr>
            <p:nvPr/>
          </p:nvGrpSpPr>
          <p:grpSpPr>
            <a:xfrm>
              <a:off x="7005063" y="2567489"/>
              <a:ext cx="1511573" cy="687999"/>
              <a:chOff x="1379383" y="2541211"/>
              <a:chExt cx="5879087" cy="2675882"/>
            </a:xfrm>
          </p:grpSpPr>
          <p:grpSp>
            <p:nvGrpSpPr>
              <p:cNvPr id="303" name="グループ化 142">
                <a:extLst>
                  <a:ext uri="{FF2B5EF4-FFF2-40B4-BE49-F238E27FC236}">
                    <a16:creationId xmlns:a16="http://schemas.microsoft.com/office/drawing/2014/main" id="{0B9A0103-42AA-5724-8B1F-1AB097E455A6}"/>
                  </a:ext>
                </a:extLst>
              </p:cNvPr>
              <p:cNvGrpSpPr/>
              <p:nvPr/>
            </p:nvGrpSpPr>
            <p:grpSpPr>
              <a:xfrm>
                <a:off x="1379383" y="2541211"/>
                <a:ext cx="5879087" cy="2675882"/>
                <a:chOff x="1384807" y="2868229"/>
                <a:chExt cx="5879087" cy="2675882"/>
              </a:xfrm>
            </p:grpSpPr>
            <p:sp>
              <p:nvSpPr>
                <p:cNvPr id="308" name="フリーフォーム: 図形 147">
                  <a:extLst>
                    <a:ext uri="{FF2B5EF4-FFF2-40B4-BE49-F238E27FC236}">
                      <a16:creationId xmlns:a16="http://schemas.microsoft.com/office/drawing/2014/main" id="{F3A85250-1FB5-5829-AA88-74C2E9FF6D39}"/>
                    </a:ext>
                  </a:extLst>
                </p:cNvPr>
                <p:cNvSpPr/>
                <p:nvPr/>
              </p:nvSpPr>
              <p:spPr>
                <a:xfrm>
                  <a:off x="1384807" y="2868229"/>
                  <a:ext cx="5879087" cy="2675882"/>
                </a:xfrm>
                <a:custGeom>
                  <a:avLst/>
                  <a:gdLst>
                    <a:gd name="connsiteX0" fmla="*/ 0 w 5879087"/>
                    <a:gd name="connsiteY0" fmla="*/ 5610 h 2675882"/>
                    <a:gd name="connsiteX1" fmla="*/ 2844176 w 5879087"/>
                    <a:gd name="connsiteY1" fmla="*/ 5610 h 2675882"/>
                    <a:gd name="connsiteX2" fmla="*/ 2844176 w 5879087"/>
                    <a:gd name="connsiteY2" fmla="*/ 1077085 h 2675882"/>
                    <a:gd name="connsiteX3" fmla="*/ 359028 w 5879087"/>
                    <a:gd name="connsiteY3" fmla="*/ 1610017 h 2675882"/>
                    <a:gd name="connsiteX4" fmla="*/ 359028 w 5879087"/>
                    <a:gd name="connsiteY4" fmla="*/ 2316854 h 2675882"/>
                    <a:gd name="connsiteX5" fmla="*/ 2266365 w 5879087"/>
                    <a:gd name="connsiteY5" fmla="*/ 2148560 h 2675882"/>
                    <a:gd name="connsiteX6" fmla="*/ 3618331 w 5879087"/>
                    <a:gd name="connsiteY6" fmla="*/ 2142950 h 2675882"/>
                    <a:gd name="connsiteX7" fmla="*/ 5508839 w 5879087"/>
                    <a:gd name="connsiteY7" fmla="*/ 2311244 h 2675882"/>
                    <a:gd name="connsiteX8" fmla="*/ 5514449 w 5879087"/>
                    <a:gd name="connsiteY8" fmla="*/ 1598798 h 2675882"/>
                    <a:gd name="connsiteX9" fmla="*/ 3023690 w 5879087"/>
                    <a:gd name="connsiteY9" fmla="*/ 1065865 h 2675882"/>
                    <a:gd name="connsiteX10" fmla="*/ 3023690 w 5879087"/>
                    <a:gd name="connsiteY10" fmla="*/ 5610 h 2675882"/>
                    <a:gd name="connsiteX11" fmla="*/ 5873477 w 5879087"/>
                    <a:gd name="connsiteY11" fmla="*/ 0 h 2675882"/>
                    <a:gd name="connsiteX12" fmla="*/ 5879087 w 5879087"/>
                    <a:gd name="connsiteY12" fmla="*/ 2670273 h 2675882"/>
                    <a:gd name="connsiteX13" fmla="*/ 0 w 5879087"/>
                    <a:gd name="connsiteY13" fmla="*/ 2675882 h 2675882"/>
                    <a:gd name="connsiteX14" fmla="*/ 0 w 5879087"/>
                    <a:gd name="connsiteY14" fmla="*/ 5610 h 2675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79087" h="2675882">
                      <a:moveTo>
                        <a:pt x="0" y="5610"/>
                      </a:moveTo>
                      <a:lnTo>
                        <a:pt x="2844176" y="5610"/>
                      </a:lnTo>
                      <a:lnTo>
                        <a:pt x="2844176" y="1077085"/>
                      </a:lnTo>
                      <a:lnTo>
                        <a:pt x="359028" y="1610017"/>
                      </a:lnTo>
                      <a:lnTo>
                        <a:pt x="359028" y="2316854"/>
                      </a:lnTo>
                      <a:lnTo>
                        <a:pt x="2266365" y="2148560"/>
                      </a:lnTo>
                      <a:lnTo>
                        <a:pt x="3618331" y="2142950"/>
                      </a:lnTo>
                      <a:lnTo>
                        <a:pt x="5508839" y="2311244"/>
                      </a:lnTo>
                      <a:lnTo>
                        <a:pt x="5514449" y="1598798"/>
                      </a:lnTo>
                      <a:lnTo>
                        <a:pt x="3023690" y="1065865"/>
                      </a:lnTo>
                      <a:lnTo>
                        <a:pt x="3023690" y="5610"/>
                      </a:lnTo>
                      <a:lnTo>
                        <a:pt x="5873477" y="0"/>
                      </a:lnTo>
                      <a:lnTo>
                        <a:pt x="5879087" y="2670273"/>
                      </a:lnTo>
                      <a:lnTo>
                        <a:pt x="0" y="2675882"/>
                      </a:lnTo>
                      <a:lnTo>
                        <a:pt x="0" y="5610"/>
                      </a:lnTo>
                      <a:close/>
                    </a:path>
                  </a:pathLst>
                </a:custGeom>
                <a:solidFill>
                  <a:schemeClr val="bg1">
                    <a:lumMod val="85000"/>
                  </a:schemeClr>
                </a:solidFill>
                <a:ln w="6350">
                  <a:solidFill>
                    <a:schemeClr val="bg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1" b="1" dirty="0">
                    <a:solidFill>
                      <a:srgbClr val="FF0000"/>
                    </a:solidFill>
                    <a:latin typeface="+mn-ea"/>
                  </a:endParaRPr>
                </a:p>
              </p:txBody>
            </p:sp>
            <p:sp>
              <p:nvSpPr>
                <p:cNvPr id="309" name="楕円 148">
                  <a:extLst>
                    <a:ext uri="{FF2B5EF4-FFF2-40B4-BE49-F238E27FC236}">
                      <a16:creationId xmlns:a16="http://schemas.microsoft.com/office/drawing/2014/main" id="{B398C45B-A4F7-53AC-D985-0885CDAB8AC7}"/>
                    </a:ext>
                  </a:extLst>
                </p:cNvPr>
                <p:cNvSpPr/>
                <p:nvPr/>
              </p:nvSpPr>
              <p:spPr>
                <a:xfrm>
                  <a:off x="1988675" y="3087282"/>
                  <a:ext cx="648000" cy="648000"/>
                </a:xfrm>
                <a:prstGeom prst="ellipse">
                  <a:avLst/>
                </a:prstGeom>
                <a:solidFill>
                  <a:schemeClr val="bg1"/>
                </a:solidFill>
                <a:ln w="6350">
                  <a:solidFill>
                    <a:schemeClr val="bg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1" b="1" dirty="0">
                    <a:solidFill>
                      <a:srgbClr val="FF0000"/>
                    </a:solidFill>
                    <a:latin typeface="+mn-ea"/>
                  </a:endParaRPr>
                </a:p>
              </p:txBody>
            </p:sp>
            <p:sp>
              <p:nvSpPr>
                <p:cNvPr id="310" name="楕円 149">
                  <a:extLst>
                    <a:ext uri="{FF2B5EF4-FFF2-40B4-BE49-F238E27FC236}">
                      <a16:creationId xmlns:a16="http://schemas.microsoft.com/office/drawing/2014/main" id="{ADDDBDCF-BB47-2C00-9E0F-ADBBBFED6A6B}"/>
                    </a:ext>
                  </a:extLst>
                </p:cNvPr>
                <p:cNvSpPr/>
                <p:nvPr/>
              </p:nvSpPr>
              <p:spPr>
                <a:xfrm>
                  <a:off x="3044648" y="3087512"/>
                  <a:ext cx="648000" cy="648000"/>
                </a:xfrm>
                <a:prstGeom prst="ellipse">
                  <a:avLst/>
                </a:prstGeom>
                <a:solidFill>
                  <a:schemeClr val="bg1"/>
                </a:solidFill>
                <a:ln w="6350">
                  <a:solidFill>
                    <a:schemeClr val="bg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1" b="1" dirty="0">
                    <a:solidFill>
                      <a:srgbClr val="FF0000"/>
                    </a:solidFill>
                    <a:latin typeface="+mn-ea"/>
                  </a:endParaRPr>
                </a:p>
              </p:txBody>
            </p:sp>
            <p:sp>
              <p:nvSpPr>
                <p:cNvPr id="311" name="楕円 150">
                  <a:extLst>
                    <a:ext uri="{FF2B5EF4-FFF2-40B4-BE49-F238E27FC236}">
                      <a16:creationId xmlns:a16="http://schemas.microsoft.com/office/drawing/2014/main" id="{507E5D14-D654-F708-59BF-762195F94BD4}"/>
                    </a:ext>
                  </a:extLst>
                </p:cNvPr>
                <p:cNvSpPr/>
                <p:nvPr/>
              </p:nvSpPr>
              <p:spPr>
                <a:xfrm>
                  <a:off x="4863279" y="3076386"/>
                  <a:ext cx="648000" cy="648000"/>
                </a:xfrm>
                <a:prstGeom prst="ellipse">
                  <a:avLst/>
                </a:prstGeom>
                <a:solidFill>
                  <a:schemeClr val="bg1"/>
                </a:solidFill>
                <a:ln w="6350">
                  <a:solidFill>
                    <a:schemeClr val="bg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1" b="1" dirty="0">
                    <a:solidFill>
                      <a:srgbClr val="FF0000"/>
                    </a:solidFill>
                    <a:latin typeface="+mn-ea"/>
                  </a:endParaRPr>
                </a:p>
              </p:txBody>
            </p:sp>
            <p:sp>
              <p:nvSpPr>
                <p:cNvPr id="312" name="楕円 151">
                  <a:extLst>
                    <a:ext uri="{FF2B5EF4-FFF2-40B4-BE49-F238E27FC236}">
                      <a16:creationId xmlns:a16="http://schemas.microsoft.com/office/drawing/2014/main" id="{CB1D4520-2AF3-F10F-21FB-B9B791088058}"/>
                    </a:ext>
                  </a:extLst>
                </p:cNvPr>
                <p:cNvSpPr/>
                <p:nvPr/>
              </p:nvSpPr>
              <p:spPr>
                <a:xfrm>
                  <a:off x="5910205" y="3082266"/>
                  <a:ext cx="648000" cy="648000"/>
                </a:xfrm>
                <a:prstGeom prst="ellipse">
                  <a:avLst/>
                </a:prstGeom>
                <a:solidFill>
                  <a:schemeClr val="bg1"/>
                </a:solidFill>
                <a:ln w="6350">
                  <a:solidFill>
                    <a:schemeClr val="bg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1" b="1" dirty="0">
                    <a:solidFill>
                      <a:srgbClr val="FF0000"/>
                    </a:solidFill>
                    <a:latin typeface="+mn-ea"/>
                  </a:endParaRPr>
                </a:p>
              </p:txBody>
            </p:sp>
          </p:grpSp>
          <p:sp>
            <p:nvSpPr>
              <p:cNvPr id="304" name="楕円 143">
                <a:extLst>
                  <a:ext uri="{FF2B5EF4-FFF2-40B4-BE49-F238E27FC236}">
                    <a16:creationId xmlns:a16="http://schemas.microsoft.com/office/drawing/2014/main" id="{CF47060C-A86F-395B-770C-EFDFFF35C36A}"/>
                  </a:ext>
                </a:extLst>
              </p:cNvPr>
              <p:cNvSpPr/>
              <p:nvPr/>
            </p:nvSpPr>
            <p:spPr>
              <a:xfrm>
                <a:off x="4237064" y="4837672"/>
                <a:ext cx="144000" cy="144000"/>
              </a:xfrm>
              <a:prstGeom prst="ellipse">
                <a:avLst/>
              </a:prstGeom>
              <a:solidFill>
                <a:schemeClr val="bg1">
                  <a:lumMod val="65000"/>
                </a:schemeClr>
              </a:solidFill>
              <a:ln w="6350">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1" b="1" dirty="0">
                  <a:solidFill>
                    <a:srgbClr val="FF0000"/>
                  </a:solidFill>
                  <a:latin typeface="+mn-ea"/>
                </a:endParaRPr>
              </a:p>
            </p:txBody>
          </p:sp>
          <p:grpSp>
            <p:nvGrpSpPr>
              <p:cNvPr id="305" name="グループ化 144">
                <a:extLst>
                  <a:ext uri="{FF2B5EF4-FFF2-40B4-BE49-F238E27FC236}">
                    <a16:creationId xmlns:a16="http://schemas.microsoft.com/office/drawing/2014/main" id="{28EF4370-6415-6ABB-F9E6-BAF53EF625BE}"/>
                  </a:ext>
                </a:extLst>
              </p:cNvPr>
              <p:cNvGrpSpPr>
                <a:grpSpLocks noChangeAspect="1"/>
              </p:cNvGrpSpPr>
              <p:nvPr/>
            </p:nvGrpSpPr>
            <p:grpSpPr>
              <a:xfrm rot="21022272" flipH="1">
                <a:off x="2616482" y="2622294"/>
                <a:ext cx="1504349" cy="2421984"/>
                <a:chOff x="6708985" y="3894089"/>
                <a:chExt cx="850036" cy="1101045"/>
              </a:xfrm>
            </p:grpSpPr>
            <p:sp>
              <p:nvSpPr>
                <p:cNvPr id="306" name="フリーフォーム 175">
                  <a:extLst>
                    <a:ext uri="{FF2B5EF4-FFF2-40B4-BE49-F238E27FC236}">
                      <a16:creationId xmlns:a16="http://schemas.microsoft.com/office/drawing/2014/main" id="{1B08E2E5-9AFE-C95F-1F0D-F6062F017807}"/>
                    </a:ext>
                  </a:extLst>
                </p:cNvPr>
                <p:cNvSpPr/>
                <p:nvPr/>
              </p:nvSpPr>
              <p:spPr>
                <a:xfrm>
                  <a:off x="6713461" y="3894089"/>
                  <a:ext cx="845560" cy="1100102"/>
                </a:xfrm>
                <a:custGeom>
                  <a:avLst/>
                  <a:gdLst>
                    <a:gd name="connsiteX0" fmla="*/ 0 w 586596"/>
                    <a:gd name="connsiteY0" fmla="*/ 343445 h 343445"/>
                    <a:gd name="connsiteX1" fmla="*/ 181155 w 586596"/>
                    <a:gd name="connsiteY1" fmla="*/ 308940 h 343445"/>
                    <a:gd name="connsiteX2" fmla="*/ 267419 w 586596"/>
                    <a:gd name="connsiteY2" fmla="*/ 170917 h 343445"/>
                    <a:gd name="connsiteX3" fmla="*/ 405442 w 586596"/>
                    <a:gd name="connsiteY3" fmla="*/ 145038 h 343445"/>
                    <a:gd name="connsiteX4" fmla="*/ 465827 w 586596"/>
                    <a:gd name="connsiteY4" fmla="*/ 15642 h 343445"/>
                    <a:gd name="connsiteX5" fmla="*/ 586596 w 586596"/>
                    <a:gd name="connsiteY5" fmla="*/ 7015 h 343445"/>
                    <a:gd name="connsiteX0" fmla="*/ 0 w 636602"/>
                    <a:gd name="connsiteY0" fmla="*/ 375793 h 375793"/>
                    <a:gd name="connsiteX1" fmla="*/ 181155 w 636602"/>
                    <a:gd name="connsiteY1" fmla="*/ 341288 h 375793"/>
                    <a:gd name="connsiteX2" fmla="*/ 267419 w 636602"/>
                    <a:gd name="connsiteY2" fmla="*/ 203265 h 375793"/>
                    <a:gd name="connsiteX3" fmla="*/ 405442 w 636602"/>
                    <a:gd name="connsiteY3" fmla="*/ 177386 h 375793"/>
                    <a:gd name="connsiteX4" fmla="*/ 465827 w 636602"/>
                    <a:gd name="connsiteY4" fmla="*/ 47990 h 375793"/>
                    <a:gd name="connsiteX5" fmla="*/ 636602 w 636602"/>
                    <a:gd name="connsiteY5" fmla="*/ 1263 h 375793"/>
                    <a:gd name="connsiteX0" fmla="*/ 0 w 636602"/>
                    <a:gd name="connsiteY0" fmla="*/ 374530 h 374530"/>
                    <a:gd name="connsiteX1" fmla="*/ 181155 w 636602"/>
                    <a:gd name="connsiteY1" fmla="*/ 340025 h 374530"/>
                    <a:gd name="connsiteX2" fmla="*/ 267419 w 636602"/>
                    <a:gd name="connsiteY2" fmla="*/ 202002 h 374530"/>
                    <a:gd name="connsiteX3" fmla="*/ 405442 w 636602"/>
                    <a:gd name="connsiteY3" fmla="*/ 176123 h 374530"/>
                    <a:gd name="connsiteX4" fmla="*/ 465827 w 636602"/>
                    <a:gd name="connsiteY4" fmla="*/ 46727 h 374530"/>
                    <a:gd name="connsiteX5" fmla="*/ 636602 w 636602"/>
                    <a:gd name="connsiteY5" fmla="*/ 0 h 374530"/>
                    <a:gd name="connsiteX0" fmla="*/ 0 w 636602"/>
                    <a:gd name="connsiteY0" fmla="*/ 374530 h 374530"/>
                    <a:gd name="connsiteX1" fmla="*/ 181155 w 636602"/>
                    <a:gd name="connsiteY1" fmla="*/ 340025 h 374530"/>
                    <a:gd name="connsiteX2" fmla="*/ 267419 w 636602"/>
                    <a:gd name="connsiteY2" fmla="*/ 202002 h 374530"/>
                    <a:gd name="connsiteX3" fmla="*/ 405442 w 636602"/>
                    <a:gd name="connsiteY3" fmla="*/ 176123 h 374530"/>
                    <a:gd name="connsiteX4" fmla="*/ 484877 w 636602"/>
                    <a:gd name="connsiteY4" fmla="*/ 37202 h 374530"/>
                    <a:gd name="connsiteX5" fmla="*/ 636602 w 636602"/>
                    <a:gd name="connsiteY5" fmla="*/ 0 h 374530"/>
                    <a:gd name="connsiteX0" fmla="*/ 0 w 636602"/>
                    <a:gd name="connsiteY0" fmla="*/ 374530 h 374530"/>
                    <a:gd name="connsiteX1" fmla="*/ 171630 w 636602"/>
                    <a:gd name="connsiteY1" fmla="*/ 328119 h 374530"/>
                    <a:gd name="connsiteX2" fmla="*/ 267419 w 636602"/>
                    <a:gd name="connsiteY2" fmla="*/ 202002 h 374530"/>
                    <a:gd name="connsiteX3" fmla="*/ 405442 w 636602"/>
                    <a:gd name="connsiteY3" fmla="*/ 176123 h 374530"/>
                    <a:gd name="connsiteX4" fmla="*/ 484877 w 636602"/>
                    <a:gd name="connsiteY4" fmla="*/ 37202 h 374530"/>
                    <a:gd name="connsiteX5" fmla="*/ 636602 w 636602"/>
                    <a:gd name="connsiteY5" fmla="*/ 0 h 374530"/>
                    <a:gd name="connsiteX0" fmla="*/ 0 w 636602"/>
                    <a:gd name="connsiteY0" fmla="*/ 374530 h 374530"/>
                    <a:gd name="connsiteX1" fmla="*/ 171630 w 636602"/>
                    <a:gd name="connsiteY1" fmla="*/ 328119 h 374530"/>
                    <a:gd name="connsiteX2" fmla="*/ 276944 w 636602"/>
                    <a:gd name="connsiteY2" fmla="*/ 209146 h 374530"/>
                    <a:gd name="connsiteX3" fmla="*/ 405442 w 636602"/>
                    <a:gd name="connsiteY3" fmla="*/ 176123 h 374530"/>
                    <a:gd name="connsiteX4" fmla="*/ 484877 w 636602"/>
                    <a:gd name="connsiteY4" fmla="*/ 37202 h 374530"/>
                    <a:gd name="connsiteX5" fmla="*/ 636602 w 636602"/>
                    <a:gd name="connsiteY5" fmla="*/ 0 h 374530"/>
                    <a:gd name="connsiteX0" fmla="*/ 0 w 636602"/>
                    <a:gd name="connsiteY0" fmla="*/ 374530 h 374530"/>
                    <a:gd name="connsiteX1" fmla="*/ 171630 w 636602"/>
                    <a:gd name="connsiteY1" fmla="*/ 328119 h 374530"/>
                    <a:gd name="connsiteX2" fmla="*/ 276944 w 636602"/>
                    <a:gd name="connsiteY2" fmla="*/ 209146 h 374530"/>
                    <a:gd name="connsiteX3" fmla="*/ 403060 w 636602"/>
                    <a:gd name="connsiteY3" fmla="*/ 152310 h 374530"/>
                    <a:gd name="connsiteX4" fmla="*/ 484877 w 636602"/>
                    <a:gd name="connsiteY4" fmla="*/ 37202 h 374530"/>
                    <a:gd name="connsiteX5" fmla="*/ 636602 w 636602"/>
                    <a:gd name="connsiteY5" fmla="*/ 0 h 374530"/>
                    <a:gd name="connsiteX0" fmla="*/ 0 w 636602"/>
                    <a:gd name="connsiteY0" fmla="*/ 374530 h 374530"/>
                    <a:gd name="connsiteX1" fmla="*/ 171630 w 636602"/>
                    <a:gd name="connsiteY1" fmla="*/ 328119 h 374530"/>
                    <a:gd name="connsiteX2" fmla="*/ 276944 w 636602"/>
                    <a:gd name="connsiteY2" fmla="*/ 209146 h 374530"/>
                    <a:gd name="connsiteX3" fmla="*/ 403060 w 636602"/>
                    <a:gd name="connsiteY3" fmla="*/ 152310 h 374530"/>
                    <a:gd name="connsiteX4" fmla="*/ 494402 w 636602"/>
                    <a:gd name="connsiteY4" fmla="*/ 39583 h 374530"/>
                    <a:gd name="connsiteX5" fmla="*/ 636602 w 636602"/>
                    <a:gd name="connsiteY5" fmla="*/ 0 h 374530"/>
                    <a:gd name="connsiteX0" fmla="*/ 0 w 634221"/>
                    <a:gd name="connsiteY0" fmla="*/ 398342 h 398342"/>
                    <a:gd name="connsiteX1" fmla="*/ 171630 w 634221"/>
                    <a:gd name="connsiteY1" fmla="*/ 351931 h 398342"/>
                    <a:gd name="connsiteX2" fmla="*/ 276944 w 634221"/>
                    <a:gd name="connsiteY2" fmla="*/ 232958 h 398342"/>
                    <a:gd name="connsiteX3" fmla="*/ 403060 w 634221"/>
                    <a:gd name="connsiteY3" fmla="*/ 176122 h 398342"/>
                    <a:gd name="connsiteX4" fmla="*/ 494402 w 634221"/>
                    <a:gd name="connsiteY4" fmla="*/ 63395 h 398342"/>
                    <a:gd name="connsiteX5" fmla="*/ 634221 w 634221"/>
                    <a:gd name="connsiteY5" fmla="*/ 0 h 398342"/>
                    <a:gd name="connsiteX0" fmla="*/ 0 w 634221"/>
                    <a:gd name="connsiteY0" fmla="*/ 398342 h 398342"/>
                    <a:gd name="connsiteX1" fmla="*/ 171630 w 634221"/>
                    <a:gd name="connsiteY1" fmla="*/ 351931 h 398342"/>
                    <a:gd name="connsiteX2" fmla="*/ 276944 w 634221"/>
                    <a:gd name="connsiteY2" fmla="*/ 232958 h 398342"/>
                    <a:gd name="connsiteX3" fmla="*/ 403060 w 634221"/>
                    <a:gd name="connsiteY3" fmla="*/ 176122 h 398342"/>
                    <a:gd name="connsiteX4" fmla="*/ 494402 w 634221"/>
                    <a:gd name="connsiteY4" fmla="*/ 63395 h 398342"/>
                    <a:gd name="connsiteX5" fmla="*/ 634221 w 634221"/>
                    <a:gd name="connsiteY5" fmla="*/ 0 h 398342"/>
                    <a:gd name="connsiteX0" fmla="*/ 0 w 634221"/>
                    <a:gd name="connsiteY0" fmla="*/ 398342 h 398342"/>
                    <a:gd name="connsiteX1" fmla="*/ 171630 w 634221"/>
                    <a:gd name="connsiteY1" fmla="*/ 351931 h 398342"/>
                    <a:gd name="connsiteX2" fmla="*/ 276944 w 634221"/>
                    <a:gd name="connsiteY2" fmla="*/ 232958 h 398342"/>
                    <a:gd name="connsiteX3" fmla="*/ 403060 w 634221"/>
                    <a:gd name="connsiteY3" fmla="*/ 176122 h 398342"/>
                    <a:gd name="connsiteX4" fmla="*/ 494402 w 634221"/>
                    <a:gd name="connsiteY4" fmla="*/ 63395 h 398342"/>
                    <a:gd name="connsiteX5" fmla="*/ 634221 w 634221"/>
                    <a:gd name="connsiteY5" fmla="*/ 0 h 398342"/>
                    <a:gd name="connsiteX0" fmla="*/ 0 w 712802"/>
                    <a:gd name="connsiteY0" fmla="*/ 412629 h 412629"/>
                    <a:gd name="connsiteX1" fmla="*/ 171630 w 712802"/>
                    <a:gd name="connsiteY1" fmla="*/ 366218 h 412629"/>
                    <a:gd name="connsiteX2" fmla="*/ 276944 w 712802"/>
                    <a:gd name="connsiteY2" fmla="*/ 247245 h 412629"/>
                    <a:gd name="connsiteX3" fmla="*/ 403060 w 712802"/>
                    <a:gd name="connsiteY3" fmla="*/ 190409 h 412629"/>
                    <a:gd name="connsiteX4" fmla="*/ 494402 w 712802"/>
                    <a:gd name="connsiteY4" fmla="*/ 77682 h 412629"/>
                    <a:gd name="connsiteX5" fmla="*/ 712802 w 712802"/>
                    <a:gd name="connsiteY5" fmla="*/ 0 h 412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2802" h="412629">
                      <a:moveTo>
                        <a:pt x="0" y="412629"/>
                      </a:moveTo>
                      <a:cubicBezTo>
                        <a:pt x="68292" y="409754"/>
                        <a:pt x="125473" y="393782"/>
                        <a:pt x="171630" y="366218"/>
                      </a:cubicBezTo>
                      <a:cubicBezTo>
                        <a:pt x="217787" y="338654"/>
                        <a:pt x="238372" y="276547"/>
                        <a:pt x="276944" y="247245"/>
                      </a:cubicBezTo>
                      <a:cubicBezTo>
                        <a:pt x="315516" y="217943"/>
                        <a:pt x="366817" y="218670"/>
                        <a:pt x="403060" y="190409"/>
                      </a:cubicBezTo>
                      <a:cubicBezTo>
                        <a:pt x="439303" y="162149"/>
                        <a:pt x="442778" y="109417"/>
                        <a:pt x="494402" y="77682"/>
                      </a:cubicBezTo>
                      <a:cubicBezTo>
                        <a:pt x="546026" y="45947"/>
                        <a:pt x="629413" y="21387"/>
                        <a:pt x="712802" y="0"/>
                      </a:cubicBezTo>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07" name="フリーフォーム 184">
                  <a:extLst>
                    <a:ext uri="{FF2B5EF4-FFF2-40B4-BE49-F238E27FC236}">
                      <a16:creationId xmlns:a16="http://schemas.microsoft.com/office/drawing/2014/main" id="{223AB543-6DDA-6B5D-C5D1-9F234B3A1974}"/>
                    </a:ext>
                  </a:extLst>
                </p:cNvPr>
                <p:cNvSpPr/>
                <p:nvPr/>
              </p:nvSpPr>
              <p:spPr>
                <a:xfrm>
                  <a:off x="6708985" y="3907002"/>
                  <a:ext cx="754812" cy="1088132"/>
                </a:xfrm>
                <a:custGeom>
                  <a:avLst/>
                  <a:gdLst>
                    <a:gd name="connsiteX0" fmla="*/ 0 w 586596"/>
                    <a:gd name="connsiteY0" fmla="*/ 343445 h 343445"/>
                    <a:gd name="connsiteX1" fmla="*/ 181155 w 586596"/>
                    <a:gd name="connsiteY1" fmla="*/ 308940 h 343445"/>
                    <a:gd name="connsiteX2" fmla="*/ 267419 w 586596"/>
                    <a:gd name="connsiteY2" fmla="*/ 170917 h 343445"/>
                    <a:gd name="connsiteX3" fmla="*/ 405442 w 586596"/>
                    <a:gd name="connsiteY3" fmla="*/ 145038 h 343445"/>
                    <a:gd name="connsiteX4" fmla="*/ 465827 w 586596"/>
                    <a:gd name="connsiteY4" fmla="*/ 15642 h 343445"/>
                    <a:gd name="connsiteX5" fmla="*/ 586596 w 586596"/>
                    <a:gd name="connsiteY5" fmla="*/ 7015 h 343445"/>
                    <a:gd name="connsiteX0" fmla="*/ 0 w 636602"/>
                    <a:gd name="connsiteY0" fmla="*/ 375793 h 375793"/>
                    <a:gd name="connsiteX1" fmla="*/ 181155 w 636602"/>
                    <a:gd name="connsiteY1" fmla="*/ 341288 h 375793"/>
                    <a:gd name="connsiteX2" fmla="*/ 267419 w 636602"/>
                    <a:gd name="connsiteY2" fmla="*/ 203265 h 375793"/>
                    <a:gd name="connsiteX3" fmla="*/ 405442 w 636602"/>
                    <a:gd name="connsiteY3" fmla="*/ 177386 h 375793"/>
                    <a:gd name="connsiteX4" fmla="*/ 465827 w 636602"/>
                    <a:gd name="connsiteY4" fmla="*/ 47990 h 375793"/>
                    <a:gd name="connsiteX5" fmla="*/ 636602 w 636602"/>
                    <a:gd name="connsiteY5" fmla="*/ 1263 h 375793"/>
                    <a:gd name="connsiteX0" fmla="*/ 0 w 636602"/>
                    <a:gd name="connsiteY0" fmla="*/ 374530 h 374530"/>
                    <a:gd name="connsiteX1" fmla="*/ 181155 w 636602"/>
                    <a:gd name="connsiteY1" fmla="*/ 340025 h 374530"/>
                    <a:gd name="connsiteX2" fmla="*/ 267419 w 636602"/>
                    <a:gd name="connsiteY2" fmla="*/ 202002 h 374530"/>
                    <a:gd name="connsiteX3" fmla="*/ 405442 w 636602"/>
                    <a:gd name="connsiteY3" fmla="*/ 176123 h 374530"/>
                    <a:gd name="connsiteX4" fmla="*/ 465827 w 636602"/>
                    <a:gd name="connsiteY4" fmla="*/ 46727 h 374530"/>
                    <a:gd name="connsiteX5" fmla="*/ 636602 w 636602"/>
                    <a:gd name="connsiteY5" fmla="*/ 0 h 374530"/>
                    <a:gd name="connsiteX0" fmla="*/ 0 w 636602"/>
                    <a:gd name="connsiteY0" fmla="*/ 374530 h 374530"/>
                    <a:gd name="connsiteX1" fmla="*/ 181155 w 636602"/>
                    <a:gd name="connsiteY1" fmla="*/ 340025 h 374530"/>
                    <a:gd name="connsiteX2" fmla="*/ 267419 w 636602"/>
                    <a:gd name="connsiteY2" fmla="*/ 202002 h 374530"/>
                    <a:gd name="connsiteX3" fmla="*/ 405442 w 636602"/>
                    <a:gd name="connsiteY3" fmla="*/ 176123 h 374530"/>
                    <a:gd name="connsiteX4" fmla="*/ 484877 w 636602"/>
                    <a:gd name="connsiteY4" fmla="*/ 37202 h 374530"/>
                    <a:gd name="connsiteX5" fmla="*/ 636602 w 636602"/>
                    <a:gd name="connsiteY5" fmla="*/ 0 h 374530"/>
                    <a:gd name="connsiteX0" fmla="*/ 0 w 636602"/>
                    <a:gd name="connsiteY0" fmla="*/ 374530 h 374530"/>
                    <a:gd name="connsiteX1" fmla="*/ 171630 w 636602"/>
                    <a:gd name="connsiteY1" fmla="*/ 328119 h 374530"/>
                    <a:gd name="connsiteX2" fmla="*/ 267419 w 636602"/>
                    <a:gd name="connsiteY2" fmla="*/ 202002 h 374530"/>
                    <a:gd name="connsiteX3" fmla="*/ 405442 w 636602"/>
                    <a:gd name="connsiteY3" fmla="*/ 176123 h 374530"/>
                    <a:gd name="connsiteX4" fmla="*/ 484877 w 636602"/>
                    <a:gd name="connsiteY4" fmla="*/ 37202 h 374530"/>
                    <a:gd name="connsiteX5" fmla="*/ 636602 w 636602"/>
                    <a:gd name="connsiteY5" fmla="*/ 0 h 374530"/>
                    <a:gd name="connsiteX0" fmla="*/ 0 w 636602"/>
                    <a:gd name="connsiteY0" fmla="*/ 374530 h 374530"/>
                    <a:gd name="connsiteX1" fmla="*/ 171630 w 636602"/>
                    <a:gd name="connsiteY1" fmla="*/ 328119 h 374530"/>
                    <a:gd name="connsiteX2" fmla="*/ 276944 w 636602"/>
                    <a:gd name="connsiteY2" fmla="*/ 209146 h 374530"/>
                    <a:gd name="connsiteX3" fmla="*/ 405442 w 636602"/>
                    <a:gd name="connsiteY3" fmla="*/ 176123 h 374530"/>
                    <a:gd name="connsiteX4" fmla="*/ 484877 w 636602"/>
                    <a:gd name="connsiteY4" fmla="*/ 37202 h 374530"/>
                    <a:gd name="connsiteX5" fmla="*/ 636602 w 636602"/>
                    <a:gd name="connsiteY5" fmla="*/ 0 h 374530"/>
                    <a:gd name="connsiteX0" fmla="*/ 0 w 636602"/>
                    <a:gd name="connsiteY0" fmla="*/ 374530 h 374530"/>
                    <a:gd name="connsiteX1" fmla="*/ 171630 w 636602"/>
                    <a:gd name="connsiteY1" fmla="*/ 328119 h 374530"/>
                    <a:gd name="connsiteX2" fmla="*/ 276944 w 636602"/>
                    <a:gd name="connsiteY2" fmla="*/ 209146 h 374530"/>
                    <a:gd name="connsiteX3" fmla="*/ 403060 w 636602"/>
                    <a:gd name="connsiteY3" fmla="*/ 152310 h 374530"/>
                    <a:gd name="connsiteX4" fmla="*/ 484877 w 636602"/>
                    <a:gd name="connsiteY4" fmla="*/ 37202 h 374530"/>
                    <a:gd name="connsiteX5" fmla="*/ 636602 w 636602"/>
                    <a:gd name="connsiteY5" fmla="*/ 0 h 374530"/>
                    <a:gd name="connsiteX0" fmla="*/ 0 w 636602"/>
                    <a:gd name="connsiteY0" fmla="*/ 374530 h 374530"/>
                    <a:gd name="connsiteX1" fmla="*/ 171630 w 636602"/>
                    <a:gd name="connsiteY1" fmla="*/ 328119 h 374530"/>
                    <a:gd name="connsiteX2" fmla="*/ 276944 w 636602"/>
                    <a:gd name="connsiteY2" fmla="*/ 209146 h 374530"/>
                    <a:gd name="connsiteX3" fmla="*/ 403060 w 636602"/>
                    <a:gd name="connsiteY3" fmla="*/ 152310 h 374530"/>
                    <a:gd name="connsiteX4" fmla="*/ 494402 w 636602"/>
                    <a:gd name="connsiteY4" fmla="*/ 39583 h 374530"/>
                    <a:gd name="connsiteX5" fmla="*/ 636602 w 636602"/>
                    <a:gd name="connsiteY5" fmla="*/ 0 h 374530"/>
                    <a:gd name="connsiteX0" fmla="*/ 0 w 634221"/>
                    <a:gd name="connsiteY0" fmla="*/ 398342 h 398342"/>
                    <a:gd name="connsiteX1" fmla="*/ 171630 w 634221"/>
                    <a:gd name="connsiteY1" fmla="*/ 351931 h 398342"/>
                    <a:gd name="connsiteX2" fmla="*/ 276944 w 634221"/>
                    <a:gd name="connsiteY2" fmla="*/ 232958 h 398342"/>
                    <a:gd name="connsiteX3" fmla="*/ 403060 w 634221"/>
                    <a:gd name="connsiteY3" fmla="*/ 176122 h 398342"/>
                    <a:gd name="connsiteX4" fmla="*/ 494402 w 634221"/>
                    <a:gd name="connsiteY4" fmla="*/ 63395 h 398342"/>
                    <a:gd name="connsiteX5" fmla="*/ 634221 w 634221"/>
                    <a:gd name="connsiteY5" fmla="*/ 0 h 398342"/>
                    <a:gd name="connsiteX0" fmla="*/ 0 w 634221"/>
                    <a:gd name="connsiteY0" fmla="*/ 398342 h 398342"/>
                    <a:gd name="connsiteX1" fmla="*/ 171630 w 634221"/>
                    <a:gd name="connsiteY1" fmla="*/ 351931 h 398342"/>
                    <a:gd name="connsiteX2" fmla="*/ 276944 w 634221"/>
                    <a:gd name="connsiteY2" fmla="*/ 232958 h 398342"/>
                    <a:gd name="connsiteX3" fmla="*/ 403060 w 634221"/>
                    <a:gd name="connsiteY3" fmla="*/ 176122 h 398342"/>
                    <a:gd name="connsiteX4" fmla="*/ 494402 w 634221"/>
                    <a:gd name="connsiteY4" fmla="*/ 63395 h 398342"/>
                    <a:gd name="connsiteX5" fmla="*/ 634221 w 634221"/>
                    <a:gd name="connsiteY5" fmla="*/ 0 h 398342"/>
                    <a:gd name="connsiteX0" fmla="*/ 0 w 634221"/>
                    <a:gd name="connsiteY0" fmla="*/ 398342 h 398342"/>
                    <a:gd name="connsiteX1" fmla="*/ 171630 w 634221"/>
                    <a:gd name="connsiteY1" fmla="*/ 351931 h 398342"/>
                    <a:gd name="connsiteX2" fmla="*/ 276944 w 634221"/>
                    <a:gd name="connsiteY2" fmla="*/ 232958 h 398342"/>
                    <a:gd name="connsiteX3" fmla="*/ 403060 w 634221"/>
                    <a:gd name="connsiteY3" fmla="*/ 176122 h 398342"/>
                    <a:gd name="connsiteX4" fmla="*/ 494402 w 634221"/>
                    <a:gd name="connsiteY4" fmla="*/ 63395 h 398342"/>
                    <a:gd name="connsiteX5" fmla="*/ 634221 w 634221"/>
                    <a:gd name="connsiteY5" fmla="*/ 0 h 398342"/>
                    <a:gd name="connsiteX0" fmla="*/ 0 w 710421"/>
                    <a:gd name="connsiteY0" fmla="*/ 438823 h 438823"/>
                    <a:gd name="connsiteX1" fmla="*/ 247830 w 710421"/>
                    <a:gd name="connsiteY1" fmla="*/ 351931 h 438823"/>
                    <a:gd name="connsiteX2" fmla="*/ 353144 w 710421"/>
                    <a:gd name="connsiteY2" fmla="*/ 232958 h 438823"/>
                    <a:gd name="connsiteX3" fmla="*/ 479260 w 710421"/>
                    <a:gd name="connsiteY3" fmla="*/ 176122 h 438823"/>
                    <a:gd name="connsiteX4" fmla="*/ 570602 w 710421"/>
                    <a:gd name="connsiteY4" fmla="*/ 63395 h 438823"/>
                    <a:gd name="connsiteX5" fmla="*/ 710421 w 710421"/>
                    <a:gd name="connsiteY5" fmla="*/ 0 h 438823"/>
                    <a:gd name="connsiteX0" fmla="*/ 0 w 717565"/>
                    <a:gd name="connsiteY0" fmla="*/ 441205 h 441205"/>
                    <a:gd name="connsiteX1" fmla="*/ 254974 w 717565"/>
                    <a:gd name="connsiteY1" fmla="*/ 351931 h 441205"/>
                    <a:gd name="connsiteX2" fmla="*/ 360288 w 717565"/>
                    <a:gd name="connsiteY2" fmla="*/ 232958 h 441205"/>
                    <a:gd name="connsiteX3" fmla="*/ 486404 w 717565"/>
                    <a:gd name="connsiteY3" fmla="*/ 176122 h 441205"/>
                    <a:gd name="connsiteX4" fmla="*/ 577746 w 717565"/>
                    <a:gd name="connsiteY4" fmla="*/ 63395 h 441205"/>
                    <a:gd name="connsiteX5" fmla="*/ 717565 w 717565"/>
                    <a:gd name="connsiteY5" fmla="*/ 0 h 441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7565" h="441205">
                      <a:moveTo>
                        <a:pt x="0" y="441205"/>
                      </a:moveTo>
                      <a:cubicBezTo>
                        <a:pt x="68292" y="438330"/>
                        <a:pt x="194926" y="386639"/>
                        <a:pt x="254974" y="351931"/>
                      </a:cubicBezTo>
                      <a:cubicBezTo>
                        <a:pt x="315022" y="317223"/>
                        <a:pt x="321716" y="262260"/>
                        <a:pt x="360288" y="232958"/>
                      </a:cubicBezTo>
                      <a:cubicBezTo>
                        <a:pt x="398860" y="203656"/>
                        <a:pt x="450161" y="204383"/>
                        <a:pt x="486404" y="176122"/>
                      </a:cubicBezTo>
                      <a:cubicBezTo>
                        <a:pt x="522647" y="147862"/>
                        <a:pt x="539219" y="92749"/>
                        <a:pt x="577746" y="63395"/>
                      </a:cubicBezTo>
                      <a:cubicBezTo>
                        <a:pt x="616273" y="34041"/>
                        <a:pt x="634176" y="21387"/>
                        <a:pt x="717565" y="0"/>
                      </a:cubicBezTo>
                    </a:path>
                  </a:pathLst>
                </a:custGeom>
                <a:noFill/>
                <a:ln w="254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grpSp>
        </p:grpSp>
        <p:grpSp>
          <p:nvGrpSpPr>
            <p:cNvPr id="313" name="グループ化 152">
              <a:extLst>
                <a:ext uri="{FF2B5EF4-FFF2-40B4-BE49-F238E27FC236}">
                  <a16:creationId xmlns:a16="http://schemas.microsoft.com/office/drawing/2014/main" id="{144858D3-D058-FAB4-8A9F-0E0627CC8AD5}"/>
                </a:ext>
              </a:extLst>
            </p:cNvPr>
            <p:cNvGrpSpPr/>
            <p:nvPr/>
          </p:nvGrpSpPr>
          <p:grpSpPr>
            <a:xfrm>
              <a:off x="6978531" y="3417976"/>
              <a:ext cx="1596587" cy="94329"/>
              <a:chOff x="5278886" y="3753997"/>
              <a:chExt cx="1596587" cy="94329"/>
            </a:xfrm>
          </p:grpSpPr>
          <p:sp>
            <p:nvSpPr>
              <p:cNvPr id="314" name="四角形: 角を丸くする 153">
                <a:extLst>
                  <a:ext uri="{FF2B5EF4-FFF2-40B4-BE49-F238E27FC236}">
                    <a16:creationId xmlns:a16="http://schemas.microsoft.com/office/drawing/2014/main" id="{0A774A9F-AF09-F11F-A55B-E9E481901D28}"/>
                  </a:ext>
                </a:extLst>
              </p:cNvPr>
              <p:cNvSpPr/>
              <p:nvPr/>
            </p:nvSpPr>
            <p:spPr>
              <a:xfrm>
                <a:off x="6616377" y="3753997"/>
                <a:ext cx="120784" cy="64015"/>
              </a:xfrm>
              <a:prstGeom prst="roundRect">
                <a:avLst>
                  <a:gd name="adj" fmla="val 50000"/>
                </a:avLst>
              </a:prstGeom>
              <a:solidFill>
                <a:schemeClr val="bg1">
                  <a:lumMod val="65000"/>
                </a:schemeClr>
              </a:solidFill>
              <a:ln w="6350">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1" b="1" dirty="0">
                  <a:solidFill>
                    <a:srgbClr val="FF0000"/>
                  </a:solidFill>
                  <a:latin typeface="+mn-ea"/>
                </a:endParaRPr>
              </a:p>
            </p:txBody>
          </p:sp>
          <p:sp>
            <p:nvSpPr>
              <p:cNvPr id="315" name="四角形: 角を丸くする 154">
                <a:extLst>
                  <a:ext uri="{FF2B5EF4-FFF2-40B4-BE49-F238E27FC236}">
                    <a16:creationId xmlns:a16="http://schemas.microsoft.com/office/drawing/2014/main" id="{56CA9649-6DCA-63B4-F1EA-8E4EDDB926CC}"/>
                  </a:ext>
                </a:extLst>
              </p:cNvPr>
              <p:cNvSpPr/>
              <p:nvPr/>
            </p:nvSpPr>
            <p:spPr>
              <a:xfrm>
                <a:off x="6446574" y="3756130"/>
                <a:ext cx="120784" cy="64015"/>
              </a:xfrm>
              <a:prstGeom prst="roundRect">
                <a:avLst>
                  <a:gd name="adj" fmla="val 50000"/>
                </a:avLst>
              </a:prstGeom>
              <a:solidFill>
                <a:schemeClr val="bg1">
                  <a:lumMod val="65000"/>
                </a:schemeClr>
              </a:solidFill>
              <a:ln w="6350">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1" b="1" dirty="0">
                  <a:solidFill>
                    <a:srgbClr val="FF0000"/>
                  </a:solidFill>
                  <a:latin typeface="+mn-ea"/>
                </a:endParaRPr>
              </a:p>
            </p:txBody>
          </p:sp>
          <p:sp>
            <p:nvSpPr>
              <p:cNvPr id="316" name="四角形: 角を丸くする 155">
                <a:extLst>
                  <a:ext uri="{FF2B5EF4-FFF2-40B4-BE49-F238E27FC236}">
                    <a16:creationId xmlns:a16="http://schemas.microsoft.com/office/drawing/2014/main" id="{AF006025-F014-54F1-4BCC-48492625BF5A}"/>
                  </a:ext>
                </a:extLst>
              </p:cNvPr>
              <p:cNvSpPr/>
              <p:nvPr/>
            </p:nvSpPr>
            <p:spPr>
              <a:xfrm>
                <a:off x="6275064" y="3753997"/>
                <a:ext cx="120784" cy="64015"/>
              </a:xfrm>
              <a:prstGeom prst="roundRect">
                <a:avLst>
                  <a:gd name="adj" fmla="val 50000"/>
                </a:avLst>
              </a:prstGeom>
              <a:solidFill>
                <a:schemeClr val="bg1">
                  <a:lumMod val="65000"/>
                </a:schemeClr>
              </a:solidFill>
              <a:ln w="6350">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1" b="1" dirty="0">
                  <a:solidFill>
                    <a:srgbClr val="FF0000"/>
                  </a:solidFill>
                  <a:latin typeface="+mn-ea"/>
                </a:endParaRPr>
              </a:p>
            </p:txBody>
          </p:sp>
          <p:sp>
            <p:nvSpPr>
              <p:cNvPr id="317" name="四角形: 角を丸くする 156">
                <a:extLst>
                  <a:ext uri="{FF2B5EF4-FFF2-40B4-BE49-F238E27FC236}">
                    <a16:creationId xmlns:a16="http://schemas.microsoft.com/office/drawing/2014/main" id="{146A381C-ADC1-A8E5-CE83-4496B5B943B6}"/>
                  </a:ext>
                </a:extLst>
              </p:cNvPr>
              <p:cNvSpPr/>
              <p:nvPr/>
            </p:nvSpPr>
            <p:spPr>
              <a:xfrm>
                <a:off x="6102375" y="3756069"/>
                <a:ext cx="120784" cy="64015"/>
              </a:xfrm>
              <a:prstGeom prst="roundRect">
                <a:avLst>
                  <a:gd name="adj" fmla="val 50000"/>
                </a:avLst>
              </a:prstGeom>
              <a:solidFill>
                <a:schemeClr val="bg1">
                  <a:lumMod val="65000"/>
                </a:schemeClr>
              </a:solidFill>
              <a:ln w="6350">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1" b="1" dirty="0">
                  <a:solidFill>
                    <a:srgbClr val="FF0000"/>
                  </a:solidFill>
                  <a:latin typeface="+mn-ea"/>
                </a:endParaRPr>
              </a:p>
            </p:txBody>
          </p:sp>
          <p:sp>
            <p:nvSpPr>
              <p:cNvPr id="318" name="四角形: 角を丸くする 157">
                <a:extLst>
                  <a:ext uri="{FF2B5EF4-FFF2-40B4-BE49-F238E27FC236}">
                    <a16:creationId xmlns:a16="http://schemas.microsoft.com/office/drawing/2014/main" id="{B873C109-AB58-DD9C-6EA3-8E795F49C267}"/>
                  </a:ext>
                </a:extLst>
              </p:cNvPr>
              <p:cNvSpPr/>
              <p:nvPr/>
            </p:nvSpPr>
            <p:spPr>
              <a:xfrm>
                <a:off x="5932045" y="3755423"/>
                <a:ext cx="120784" cy="64015"/>
              </a:xfrm>
              <a:prstGeom prst="roundRect">
                <a:avLst>
                  <a:gd name="adj" fmla="val 50000"/>
                </a:avLst>
              </a:prstGeom>
              <a:solidFill>
                <a:schemeClr val="bg1">
                  <a:lumMod val="65000"/>
                </a:schemeClr>
              </a:solidFill>
              <a:ln w="6350">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1" b="1" dirty="0">
                  <a:solidFill>
                    <a:srgbClr val="FF0000"/>
                  </a:solidFill>
                  <a:latin typeface="+mn-ea"/>
                </a:endParaRPr>
              </a:p>
            </p:txBody>
          </p:sp>
          <p:sp>
            <p:nvSpPr>
              <p:cNvPr id="319" name="四角形: 角を丸くする 158">
                <a:extLst>
                  <a:ext uri="{FF2B5EF4-FFF2-40B4-BE49-F238E27FC236}">
                    <a16:creationId xmlns:a16="http://schemas.microsoft.com/office/drawing/2014/main" id="{DD603ECE-6EAC-C172-E92D-7EA99B6E914A}"/>
                  </a:ext>
                </a:extLst>
              </p:cNvPr>
              <p:cNvSpPr/>
              <p:nvPr/>
            </p:nvSpPr>
            <p:spPr>
              <a:xfrm>
                <a:off x="5760535" y="3756069"/>
                <a:ext cx="120784" cy="64015"/>
              </a:xfrm>
              <a:prstGeom prst="roundRect">
                <a:avLst>
                  <a:gd name="adj" fmla="val 50000"/>
                </a:avLst>
              </a:prstGeom>
              <a:solidFill>
                <a:schemeClr val="bg1">
                  <a:lumMod val="65000"/>
                </a:schemeClr>
              </a:solidFill>
              <a:ln w="6350">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1" b="1" dirty="0">
                  <a:solidFill>
                    <a:srgbClr val="FF0000"/>
                  </a:solidFill>
                  <a:latin typeface="+mn-ea"/>
                </a:endParaRPr>
              </a:p>
            </p:txBody>
          </p:sp>
          <p:sp>
            <p:nvSpPr>
              <p:cNvPr id="320" name="四角形: 角を丸くする 159">
                <a:extLst>
                  <a:ext uri="{FF2B5EF4-FFF2-40B4-BE49-F238E27FC236}">
                    <a16:creationId xmlns:a16="http://schemas.microsoft.com/office/drawing/2014/main" id="{9CCED23D-BB73-12D7-E237-571F105CB9FA}"/>
                  </a:ext>
                </a:extLst>
              </p:cNvPr>
              <p:cNvSpPr/>
              <p:nvPr/>
            </p:nvSpPr>
            <p:spPr>
              <a:xfrm>
                <a:off x="5589026" y="3756069"/>
                <a:ext cx="120784" cy="64015"/>
              </a:xfrm>
              <a:prstGeom prst="roundRect">
                <a:avLst>
                  <a:gd name="adj" fmla="val 50000"/>
                </a:avLst>
              </a:prstGeom>
              <a:solidFill>
                <a:schemeClr val="bg1">
                  <a:lumMod val="65000"/>
                </a:schemeClr>
              </a:solidFill>
              <a:ln w="6350">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1" b="1" dirty="0">
                  <a:solidFill>
                    <a:srgbClr val="FF0000"/>
                  </a:solidFill>
                  <a:latin typeface="+mn-ea"/>
                </a:endParaRPr>
              </a:p>
            </p:txBody>
          </p:sp>
          <p:sp>
            <p:nvSpPr>
              <p:cNvPr id="321" name="四角形: 角を丸くする 160">
                <a:extLst>
                  <a:ext uri="{FF2B5EF4-FFF2-40B4-BE49-F238E27FC236}">
                    <a16:creationId xmlns:a16="http://schemas.microsoft.com/office/drawing/2014/main" id="{44200D1F-58B0-0C5E-7126-C73A5EFA1D0A}"/>
                  </a:ext>
                </a:extLst>
              </p:cNvPr>
              <p:cNvSpPr/>
              <p:nvPr/>
            </p:nvSpPr>
            <p:spPr>
              <a:xfrm>
                <a:off x="5419223" y="3756069"/>
                <a:ext cx="120784" cy="64015"/>
              </a:xfrm>
              <a:prstGeom prst="roundRect">
                <a:avLst>
                  <a:gd name="adj" fmla="val 50000"/>
                </a:avLst>
              </a:prstGeom>
              <a:solidFill>
                <a:schemeClr val="bg1">
                  <a:lumMod val="65000"/>
                </a:schemeClr>
              </a:solidFill>
              <a:ln w="6350">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1" b="1" dirty="0">
                  <a:solidFill>
                    <a:srgbClr val="FF0000"/>
                  </a:solidFill>
                  <a:latin typeface="+mn-ea"/>
                </a:endParaRPr>
              </a:p>
            </p:txBody>
          </p:sp>
          <p:sp>
            <p:nvSpPr>
              <p:cNvPr id="322" name="正方形/長方形 161">
                <a:extLst>
                  <a:ext uri="{FF2B5EF4-FFF2-40B4-BE49-F238E27FC236}">
                    <a16:creationId xmlns:a16="http://schemas.microsoft.com/office/drawing/2014/main" id="{2596650E-5500-EF8B-5248-B123C5AACAA5}"/>
                  </a:ext>
                </a:extLst>
              </p:cNvPr>
              <p:cNvSpPr/>
              <p:nvPr/>
            </p:nvSpPr>
            <p:spPr>
              <a:xfrm>
                <a:off x="5278886" y="3787697"/>
                <a:ext cx="1596587" cy="60629"/>
              </a:xfrm>
              <a:prstGeom prst="rect">
                <a:avLst/>
              </a:prstGeom>
              <a:solidFill>
                <a:schemeClr val="accent1">
                  <a:lumMod val="75000"/>
                </a:schemeClr>
              </a:solidFill>
              <a:ln w="6350">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1" b="1" dirty="0">
                  <a:solidFill>
                    <a:srgbClr val="FF0000"/>
                  </a:solidFill>
                  <a:latin typeface="+mn-ea"/>
                </a:endParaRPr>
              </a:p>
            </p:txBody>
          </p:sp>
        </p:grpSp>
        <p:grpSp>
          <p:nvGrpSpPr>
            <p:cNvPr id="323" name="グループ化 162">
              <a:extLst>
                <a:ext uri="{FF2B5EF4-FFF2-40B4-BE49-F238E27FC236}">
                  <a16:creationId xmlns:a16="http://schemas.microsoft.com/office/drawing/2014/main" id="{7A470994-0678-D3A4-C96D-2CAC9E237F71}"/>
                </a:ext>
              </a:extLst>
            </p:cNvPr>
            <p:cNvGrpSpPr/>
            <p:nvPr/>
          </p:nvGrpSpPr>
          <p:grpSpPr>
            <a:xfrm>
              <a:off x="7076268" y="3405274"/>
              <a:ext cx="1401113" cy="35893"/>
              <a:chOff x="5376624" y="3669855"/>
              <a:chExt cx="1401112" cy="35893"/>
            </a:xfrm>
          </p:grpSpPr>
          <p:sp>
            <p:nvSpPr>
              <p:cNvPr id="324" name="正方形/長方形 163">
                <a:extLst>
                  <a:ext uri="{FF2B5EF4-FFF2-40B4-BE49-F238E27FC236}">
                    <a16:creationId xmlns:a16="http://schemas.microsoft.com/office/drawing/2014/main" id="{A4D16678-C83E-86D3-5654-3BDD8E65DE2F}"/>
                  </a:ext>
                </a:extLst>
              </p:cNvPr>
              <p:cNvSpPr/>
              <p:nvPr/>
            </p:nvSpPr>
            <p:spPr>
              <a:xfrm>
                <a:off x="5611846" y="3682237"/>
                <a:ext cx="75144" cy="23511"/>
              </a:xfrm>
              <a:prstGeom prst="rect">
                <a:avLst/>
              </a:prstGeom>
              <a:solidFill>
                <a:schemeClr val="bg1">
                  <a:lumMod val="65000"/>
                </a:schemeClr>
              </a:solidFill>
              <a:ln w="6350">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1" b="1" dirty="0">
                  <a:solidFill>
                    <a:srgbClr val="FF0000"/>
                  </a:solidFill>
                  <a:latin typeface="+mn-ea"/>
                </a:endParaRPr>
              </a:p>
            </p:txBody>
          </p:sp>
          <p:sp>
            <p:nvSpPr>
              <p:cNvPr id="325" name="正方形/長方形 164">
                <a:extLst>
                  <a:ext uri="{FF2B5EF4-FFF2-40B4-BE49-F238E27FC236}">
                    <a16:creationId xmlns:a16="http://schemas.microsoft.com/office/drawing/2014/main" id="{8624C2F1-543A-FD0D-64D6-37AAE0C35BC6}"/>
                  </a:ext>
                </a:extLst>
              </p:cNvPr>
              <p:cNvSpPr/>
              <p:nvPr/>
            </p:nvSpPr>
            <p:spPr>
              <a:xfrm>
                <a:off x="5442043" y="3682237"/>
                <a:ext cx="75144" cy="23511"/>
              </a:xfrm>
              <a:prstGeom prst="rect">
                <a:avLst/>
              </a:prstGeom>
              <a:solidFill>
                <a:schemeClr val="bg1">
                  <a:lumMod val="65000"/>
                </a:schemeClr>
              </a:solidFill>
              <a:ln w="6350">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1" b="1" dirty="0">
                  <a:solidFill>
                    <a:srgbClr val="FF0000"/>
                  </a:solidFill>
                  <a:latin typeface="+mn-ea"/>
                </a:endParaRPr>
              </a:p>
            </p:txBody>
          </p:sp>
          <p:sp>
            <p:nvSpPr>
              <p:cNvPr id="326" name="正方形/長方形 165">
                <a:extLst>
                  <a:ext uri="{FF2B5EF4-FFF2-40B4-BE49-F238E27FC236}">
                    <a16:creationId xmlns:a16="http://schemas.microsoft.com/office/drawing/2014/main" id="{2C308696-3061-E05E-A765-A68B37D524D7}"/>
                  </a:ext>
                </a:extLst>
              </p:cNvPr>
              <p:cNvSpPr/>
              <p:nvPr/>
            </p:nvSpPr>
            <p:spPr>
              <a:xfrm>
                <a:off x="5781648" y="3682237"/>
                <a:ext cx="75144" cy="23511"/>
              </a:xfrm>
              <a:prstGeom prst="rect">
                <a:avLst/>
              </a:prstGeom>
              <a:solidFill>
                <a:schemeClr val="bg1">
                  <a:lumMod val="65000"/>
                </a:schemeClr>
              </a:solidFill>
              <a:ln w="6350">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1" b="1" dirty="0">
                  <a:solidFill>
                    <a:srgbClr val="FF0000"/>
                  </a:solidFill>
                  <a:latin typeface="+mn-ea"/>
                </a:endParaRPr>
              </a:p>
            </p:txBody>
          </p:sp>
          <p:sp>
            <p:nvSpPr>
              <p:cNvPr id="327" name="正方形/長方形 166">
                <a:extLst>
                  <a:ext uri="{FF2B5EF4-FFF2-40B4-BE49-F238E27FC236}">
                    <a16:creationId xmlns:a16="http://schemas.microsoft.com/office/drawing/2014/main" id="{33FF4F11-831B-6A27-7D07-1F5009CF51BA}"/>
                  </a:ext>
                </a:extLst>
              </p:cNvPr>
              <p:cNvSpPr/>
              <p:nvPr/>
            </p:nvSpPr>
            <p:spPr>
              <a:xfrm>
                <a:off x="5954865" y="3682237"/>
                <a:ext cx="75144" cy="23511"/>
              </a:xfrm>
              <a:prstGeom prst="rect">
                <a:avLst/>
              </a:prstGeom>
              <a:solidFill>
                <a:schemeClr val="bg1">
                  <a:lumMod val="65000"/>
                </a:schemeClr>
              </a:solidFill>
              <a:ln w="6350">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1" b="1" dirty="0">
                  <a:solidFill>
                    <a:srgbClr val="FF0000"/>
                  </a:solidFill>
                  <a:latin typeface="+mn-ea"/>
                </a:endParaRPr>
              </a:p>
            </p:txBody>
          </p:sp>
          <p:sp>
            <p:nvSpPr>
              <p:cNvPr id="328" name="正方形/長方形 167">
                <a:extLst>
                  <a:ext uri="{FF2B5EF4-FFF2-40B4-BE49-F238E27FC236}">
                    <a16:creationId xmlns:a16="http://schemas.microsoft.com/office/drawing/2014/main" id="{BE118D52-88DB-733F-8CD4-8780519DA439}"/>
                  </a:ext>
                </a:extLst>
              </p:cNvPr>
              <p:cNvSpPr/>
              <p:nvPr/>
            </p:nvSpPr>
            <p:spPr>
              <a:xfrm>
                <a:off x="6125195" y="3682237"/>
                <a:ext cx="75144" cy="23511"/>
              </a:xfrm>
              <a:prstGeom prst="rect">
                <a:avLst/>
              </a:prstGeom>
              <a:solidFill>
                <a:schemeClr val="bg1">
                  <a:lumMod val="65000"/>
                </a:schemeClr>
              </a:solidFill>
              <a:ln w="6350">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1" b="1" dirty="0">
                  <a:solidFill>
                    <a:srgbClr val="FF0000"/>
                  </a:solidFill>
                  <a:latin typeface="+mn-ea"/>
                </a:endParaRPr>
              </a:p>
            </p:txBody>
          </p:sp>
          <p:sp>
            <p:nvSpPr>
              <p:cNvPr id="329" name="正方形/長方形 168">
                <a:extLst>
                  <a:ext uri="{FF2B5EF4-FFF2-40B4-BE49-F238E27FC236}">
                    <a16:creationId xmlns:a16="http://schemas.microsoft.com/office/drawing/2014/main" id="{C579D978-6557-0EC2-1B4F-92B620B2046D}"/>
                  </a:ext>
                </a:extLst>
              </p:cNvPr>
              <p:cNvSpPr/>
              <p:nvPr/>
            </p:nvSpPr>
            <p:spPr>
              <a:xfrm>
                <a:off x="6297884" y="3682237"/>
                <a:ext cx="75144" cy="23511"/>
              </a:xfrm>
              <a:prstGeom prst="rect">
                <a:avLst/>
              </a:prstGeom>
              <a:solidFill>
                <a:schemeClr val="bg1">
                  <a:lumMod val="65000"/>
                </a:schemeClr>
              </a:solidFill>
              <a:ln w="6350">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1" b="1" dirty="0">
                  <a:solidFill>
                    <a:srgbClr val="FF0000"/>
                  </a:solidFill>
                  <a:latin typeface="+mn-ea"/>
                </a:endParaRPr>
              </a:p>
            </p:txBody>
          </p:sp>
          <p:sp>
            <p:nvSpPr>
              <p:cNvPr id="330" name="正方形/長方形 169">
                <a:extLst>
                  <a:ext uri="{FF2B5EF4-FFF2-40B4-BE49-F238E27FC236}">
                    <a16:creationId xmlns:a16="http://schemas.microsoft.com/office/drawing/2014/main" id="{81B1B8A9-240A-822A-02D3-307299AC4785}"/>
                  </a:ext>
                </a:extLst>
              </p:cNvPr>
              <p:cNvSpPr/>
              <p:nvPr/>
            </p:nvSpPr>
            <p:spPr>
              <a:xfrm>
                <a:off x="6468741" y="3682237"/>
                <a:ext cx="75144" cy="23511"/>
              </a:xfrm>
              <a:prstGeom prst="rect">
                <a:avLst/>
              </a:prstGeom>
              <a:solidFill>
                <a:schemeClr val="bg1">
                  <a:lumMod val="65000"/>
                </a:schemeClr>
              </a:solidFill>
              <a:ln w="6350">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1" b="1" dirty="0">
                  <a:solidFill>
                    <a:srgbClr val="FF0000"/>
                  </a:solidFill>
                  <a:latin typeface="+mn-ea"/>
                </a:endParaRPr>
              </a:p>
            </p:txBody>
          </p:sp>
          <p:sp>
            <p:nvSpPr>
              <p:cNvPr id="331" name="正方形/長方形 170">
                <a:extLst>
                  <a:ext uri="{FF2B5EF4-FFF2-40B4-BE49-F238E27FC236}">
                    <a16:creationId xmlns:a16="http://schemas.microsoft.com/office/drawing/2014/main" id="{93A12165-2327-97E7-B21D-DDD8DBE7B05A}"/>
                  </a:ext>
                </a:extLst>
              </p:cNvPr>
              <p:cNvSpPr/>
              <p:nvPr/>
            </p:nvSpPr>
            <p:spPr>
              <a:xfrm>
                <a:off x="6639197" y="3682237"/>
                <a:ext cx="75144" cy="23511"/>
              </a:xfrm>
              <a:prstGeom prst="rect">
                <a:avLst/>
              </a:prstGeom>
              <a:solidFill>
                <a:schemeClr val="bg1">
                  <a:lumMod val="65000"/>
                </a:schemeClr>
              </a:solidFill>
              <a:ln w="6350">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1" b="1" dirty="0">
                  <a:solidFill>
                    <a:srgbClr val="FF0000"/>
                  </a:solidFill>
                  <a:latin typeface="+mn-ea"/>
                </a:endParaRPr>
              </a:p>
            </p:txBody>
          </p:sp>
          <p:sp>
            <p:nvSpPr>
              <p:cNvPr id="332" name="正方形/長方形 171">
                <a:extLst>
                  <a:ext uri="{FF2B5EF4-FFF2-40B4-BE49-F238E27FC236}">
                    <a16:creationId xmlns:a16="http://schemas.microsoft.com/office/drawing/2014/main" id="{DA84EFD1-5971-F2F1-865B-AC4D3F5CEFCB}"/>
                  </a:ext>
                </a:extLst>
              </p:cNvPr>
              <p:cNvSpPr/>
              <p:nvPr/>
            </p:nvSpPr>
            <p:spPr>
              <a:xfrm>
                <a:off x="5376624" y="3669855"/>
                <a:ext cx="1401112" cy="19387"/>
              </a:xfrm>
              <a:prstGeom prst="rect">
                <a:avLst/>
              </a:prstGeom>
              <a:solidFill>
                <a:srgbClr val="FF6600"/>
              </a:solidFill>
              <a:ln w="6350">
                <a:solidFill>
                  <a:srgbClr val="FF33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1" b="1" dirty="0">
                  <a:solidFill>
                    <a:srgbClr val="FF0000"/>
                  </a:solidFill>
                  <a:latin typeface="+mn-ea"/>
                </a:endParaRPr>
              </a:p>
            </p:txBody>
          </p:sp>
        </p:grpSp>
      </p:grpSp>
      <p:grpSp>
        <p:nvGrpSpPr>
          <p:cNvPr id="335" name="グループ化 11">
            <a:extLst>
              <a:ext uri="{FF2B5EF4-FFF2-40B4-BE49-F238E27FC236}">
                <a16:creationId xmlns:a16="http://schemas.microsoft.com/office/drawing/2014/main" id="{6F912BBB-D2EA-038E-4743-A52B5B941007}"/>
              </a:ext>
            </a:extLst>
          </p:cNvPr>
          <p:cNvGrpSpPr/>
          <p:nvPr/>
        </p:nvGrpSpPr>
        <p:grpSpPr>
          <a:xfrm>
            <a:off x="372977" y="5123120"/>
            <a:ext cx="1724656" cy="2000787"/>
            <a:chOff x="1052217" y="1057863"/>
            <a:chExt cx="1724656" cy="2000786"/>
          </a:xfrm>
        </p:grpSpPr>
        <p:sp>
          <p:nvSpPr>
            <p:cNvPr id="336" name="テキスト ボックス 12">
              <a:extLst>
                <a:ext uri="{FF2B5EF4-FFF2-40B4-BE49-F238E27FC236}">
                  <a16:creationId xmlns:a16="http://schemas.microsoft.com/office/drawing/2014/main" id="{EE555C53-5AB7-3D3B-1715-6A31BA311B0C}"/>
                </a:ext>
              </a:extLst>
            </p:cNvPr>
            <p:cNvSpPr txBox="1"/>
            <p:nvPr/>
          </p:nvSpPr>
          <p:spPr>
            <a:xfrm>
              <a:off x="1052217" y="1057863"/>
              <a:ext cx="1298882" cy="400110"/>
            </a:xfrm>
            <a:prstGeom prst="rect">
              <a:avLst/>
            </a:prstGeom>
            <a:noFill/>
          </p:spPr>
          <p:txBody>
            <a:bodyPr wrap="square" rtlCol="0">
              <a:spAutoFit/>
            </a:bodyPr>
            <a:lstStyle/>
            <a:p>
              <a:r>
                <a:rPr lang="en-US" altLang="ja-JP" sz="2000" b="1" dirty="0">
                  <a:latin typeface="Century Gothic" panose="020B0502020202020204" pitchFamily="34" charset="0"/>
                </a:rPr>
                <a:t>STEP</a:t>
              </a:r>
              <a:r>
                <a:rPr lang="ja-JP" altLang="en-US" sz="2000" b="1" dirty="0">
                  <a:latin typeface="Century Gothic" panose="020B0502020202020204" pitchFamily="34" charset="0"/>
                </a:rPr>
                <a:t> </a:t>
              </a:r>
              <a:r>
                <a:rPr lang="en-US" altLang="ja-JP" sz="2000" b="1" dirty="0">
                  <a:latin typeface="Century Gothic" panose="020B0502020202020204" pitchFamily="34" charset="0"/>
                </a:rPr>
                <a:t>01</a:t>
              </a:r>
              <a:r>
                <a:rPr lang="ja-JP" altLang="en-US" sz="2000" b="1" dirty="0">
                  <a:latin typeface="Century Gothic" panose="020B0502020202020204" pitchFamily="34" charset="0"/>
                  <a:ea typeface="+mn-ea"/>
                </a:rPr>
                <a:t>　</a:t>
              </a:r>
            </a:p>
          </p:txBody>
        </p:sp>
        <p:sp>
          <p:nvSpPr>
            <p:cNvPr id="337" name="テキスト ボックス 14">
              <a:extLst>
                <a:ext uri="{FF2B5EF4-FFF2-40B4-BE49-F238E27FC236}">
                  <a16:creationId xmlns:a16="http://schemas.microsoft.com/office/drawing/2014/main" id="{592CB4D5-7825-E379-8F4C-01A5BD7380B2}"/>
                </a:ext>
              </a:extLst>
            </p:cNvPr>
            <p:cNvSpPr txBox="1"/>
            <p:nvPr/>
          </p:nvSpPr>
          <p:spPr>
            <a:xfrm>
              <a:off x="1052217" y="1461133"/>
              <a:ext cx="1569499" cy="400110"/>
            </a:xfrm>
            <a:prstGeom prst="rect">
              <a:avLst/>
            </a:prstGeom>
            <a:noFill/>
          </p:spPr>
          <p:txBody>
            <a:bodyPr wrap="square" rtlCol="0">
              <a:spAutoFit/>
            </a:bodyPr>
            <a:lstStyle/>
            <a:p>
              <a:r>
                <a:rPr lang="en-US" altLang="ja-JP" sz="2000" b="1" dirty="0">
                  <a:latin typeface="Century Gothic" panose="020B0502020202020204" pitchFamily="34" charset="0"/>
                </a:rPr>
                <a:t>STEP</a:t>
              </a:r>
              <a:r>
                <a:rPr lang="ja-JP" altLang="en-US" sz="2000" b="1" dirty="0">
                  <a:latin typeface="Century Gothic" panose="020B0502020202020204" pitchFamily="34" charset="0"/>
                </a:rPr>
                <a:t> </a:t>
              </a:r>
              <a:r>
                <a:rPr lang="en-US" altLang="ja-JP" sz="2000" b="1" dirty="0">
                  <a:latin typeface="Century Gothic" panose="020B0502020202020204" pitchFamily="34" charset="0"/>
                  <a:ea typeface="+mn-ea"/>
                </a:rPr>
                <a:t>02</a:t>
              </a:r>
              <a:r>
                <a:rPr lang="ja-JP" altLang="en-US" sz="2000" b="1" dirty="0">
                  <a:latin typeface="Century Gothic" panose="020B0502020202020204" pitchFamily="34" charset="0"/>
                  <a:ea typeface="+mn-ea"/>
                </a:rPr>
                <a:t>　</a:t>
              </a:r>
            </a:p>
          </p:txBody>
        </p:sp>
        <p:sp>
          <p:nvSpPr>
            <p:cNvPr id="338" name="テキスト ボックス 15">
              <a:extLst>
                <a:ext uri="{FF2B5EF4-FFF2-40B4-BE49-F238E27FC236}">
                  <a16:creationId xmlns:a16="http://schemas.microsoft.com/office/drawing/2014/main" id="{2DED5A45-CF10-FB9D-81E9-FA4DCB7672D4}"/>
                </a:ext>
              </a:extLst>
            </p:cNvPr>
            <p:cNvSpPr txBox="1"/>
            <p:nvPr/>
          </p:nvSpPr>
          <p:spPr>
            <a:xfrm>
              <a:off x="1052217" y="1862485"/>
              <a:ext cx="1724656" cy="400110"/>
            </a:xfrm>
            <a:prstGeom prst="rect">
              <a:avLst/>
            </a:prstGeom>
            <a:noFill/>
          </p:spPr>
          <p:txBody>
            <a:bodyPr wrap="square" rtlCol="0">
              <a:spAutoFit/>
            </a:bodyPr>
            <a:lstStyle/>
            <a:p>
              <a:r>
                <a:rPr lang="en-US" altLang="ja-JP" sz="2000" b="1" dirty="0">
                  <a:latin typeface="Century Gothic" panose="020B0502020202020204" pitchFamily="34" charset="0"/>
                </a:rPr>
                <a:t>STEP</a:t>
              </a:r>
              <a:r>
                <a:rPr lang="ja-JP" altLang="en-US" sz="2000" b="1" dirty="0">
                  <a:latin typeface="Century Gothic" panose="020B0502020202020204" pitchFamily="34" charset="0"/>
                </a:rPr>
                <a:t> </a:t>
              </a:r>
              <a:r>
                <a:rPr lang="en-US" altLang="ja-JP" sz="2000" b="1" dirty="0">
                  <a:latin typeface="Century Gothic" panose="020B0502020202020204" pitchFamily="34" charset="0"/>
                  <a:ea typeface="+mn-ea"/>
                </a:rPr>
                <a:t>03</a:t>
              </a:r>
              <a:r>
                <a:rPr lang="ja-JP" altLang="en-US" sz="2000" b="1" dirty="0">
                  <a:latin typeface="Century Gothic" panose="020B0502020202020204" pitchFamily="34" charset="0"/>
                  <a:ea typeface="+mn-ea"/>
                </a:rPr>
                <a:t>　</a:t>
              </a:r>
            </a:p>
          </p:txBody>
        </p:sp>
        <p:sp>
          <p:nvSpPr>
            <p:cNvPr id="339" name="テキスト ボックス 16">
              <a:extLst>
                <a:ext uri="{FF2B5EF4-FFF2-40B4-BE49-F238E27FC236}">
                  <a16:creationId xmlns:a16="http://schemas.microsoft.com/office/drawing/2014/main" id="{83713B8F-9E26-155F-C3D6-2D5C1857A656}"/>
                </a:ext>
              </a:extLst>
            </p:cNvPr>
            <p:cNvSpPr txBox="1"/>
            <p:nvPr/>
          </p:nvSpPr>
          <p:spPr>
            <a:xfrm>
              <a:off x="1052217" y="2263836"/>
              <a:ext cx="1569499" cy="400110"/>
            </a:xfrm>
            <a:prstGeom prst="rect">
              <a:avLst/>
            </a:prstGeom>
            <a:noFill/>
          </p:spPr>
          <p:txBody>
            <a:bodyPr wrap="square" rtlCol="0">
              <a:spAutoFit/>
            </a:bodyPr>
            <a:lstStyle/>
            <a:p>
              <a:r>
                <a:rPr lang="en-US" altLang="ja-JP" sz="2000" b="1" dirty="0">
                  <a:latin typeface="Century Gothic" panose="020B0502020202020204" pitchFamily="34" charset="0"/>
                </a:rPr>
                <a:t>STEP</a:t>
              </a:r>
              <a:r>
                <a:rPr lang="ja-JP" altLang="en-US" sz="2000" b="1" dirty="0">
                  <a:latin typeface="Century Gothic" panose="020B0502020202020204" pitchFamily="34" charset="0"/>
                </a:rPr>
                <a:t> </a:t>
              </a:r>
              <a:r>
                <a:rPr lang="en-US" altLang="ja-JP" sz="2000" b="1" dirty="0">
                  <a:latin typeface="Century Gothic" panose="020B0502020202020204" pitchFamily="34" charset="0"/>
                  <a:ea typeface="+mn-ea"/>
                </a:rPr>
                <a:t>04</a:t>
              </a:r>
              <a:r>
                <a:rPr lang="ja-JP" altLang="en-US" sz="2000" b="1" dirty="0">
                  <a:latin typeface="Century Gothic" panose="020B0502020202020204" pitchFamily="34" charset="0"/>
                  <a:ea typeface="+mn-ea"/>
                </a:rPr>
                <a:t>　</a:t>
              </a:r>
            </a:p>
          </p:txBody>
        </p:sp>
        <p:sp>
          <p:nvSpPr>
            <p:cNvPr id="340" name="テキスト ボックス 17">
              <a:extLst>
                <a:ext uri="{FF2B5EF4-FFF2-40B4-BE49-F238E27FC236}">
                  <a16:creationId xmlns:a16="http://schemas.microsoft.com/office/drawing/2014/main" id="{FB6FF8B6-164D-F8D0-1785-A7A813E163F6}"/>
                </a:ext>
              </a:extLst>
            </p:cNvPr>
            <p:cNvSpPr txBox="1"/>
            <p:nvPr/>
          </p:nvSpPr>
          <p:spPr>
            <a:xfrm>
              <a:off x="1052217" y="2658539"/>
              <a:ext cx="1569499" cy="400110"/>
            </a:xfrm>
            <a:prstGeom prst="rect">
              <a:avLst/>
            </a:prstGeom>
            <a:noFill/>
          </p:spPr>
          <p:txBody>
            <a:bodyPr wrap="square" rtlCol="0">
              <a:spAutoFit/>
            </a:bodyPr>
            <a:lstStyle/>
            <a:p>
              <a:r>
                <a:rPr lang="en-US" altLang="ja-JP" sz="2000" b="1" dirty="0">
                  <a:latin typeface="Century Gothic" panose="020B0502020202020204" pitchFamily="34" charset="0"/>
                </a:rPr>
                <a:t>STEP</a:t>
              </a:r>
              <a:r>
                <a:rPr lang="ja-JP" altLang="en-US" sz="2000" b="1" dirty="0">
                  <a:latin typeface="Century Gothic" panose="020B0502020202020204" pitchFamily="34" charset="0"/>
                </a:rPr>
                <a:t> </a:t>
              </a:r>
              <a:r>
                <a:rPr lang="en-US" altLang="ja-JP" sz="2000" b="1" dirty="0">
                  <a:latin typeface="Century Gothic" panose="020B0502020202020204" pitchFamily="34" charset="0"/>
                  <a:ea typeface="+mn-ea"/>
                </a:rPr>
                <a:t>05</a:t>
              </a:r>
              <a:r>
                <a:rPr lang="ja-JP" altLang="en-US" sz="2000" b="1" dirty="0">
                  <a:latin typeface="Century Gothic" panose="020B0502020202020204" pitchFamily="34" charset="0"/>
                  <a:ea typeface="+mn-ea"/>
                </a:rPr>
                <a:t>　</a:t>
              </a:r>
            </a:p>
          </p:txBody>
        </p:sp>
      </p:grpSp>
      <p:sp>
        <p:nvSpPr>
          <p:cNvPr id="341" name="Rectangle 4" descr="Rectangle: Click to edit Master text styles&#10;Second level&#10;Third level&#10;Fourth level&#10;Fifth level">
            <a:extLst>
              <a:ext uri="{FF2B5EF4-FFF2-40B4-BE49-F238E27FC236}">
                <a16:creationId xmlns:a16="http://schemas.microsoft.com/office/drawing/2014/main" id="{FAAAD686-9898-57FE-7D0C-21B30AD255F0}"/>
              </a:ext>
            </a:extLst>
          </p:cNvPr>
          <p:cNvSpPr txBox="1">
            <a:spLocks noChangeArrowheads="1"/>
          </p:cNvSpPr>
          <p:nvPr/>
        </p:nvSpPr>
        <p:spPr>
          <a:xfrm>
            <a:off x="1562497" y="5133218"/>
            <a:ext cx="10689994" cy="2208480"/>
          </a:xfrm>
        </p:spPr>
        <p:txBody>
          <a:bodyPr/>
          <a:lstStyle>
            <a:lvl1pPr marL="342900" indent="-342900" algn="l" rtl="0" eaLnBrk="0" fontAlgn="base" hangingPunct="0">
              <a:spcBef>
                <a:spcPct val="20000"/>
              </a:spcBef>
              <a:spcAft>
                <a:spcPct val="0"/>
              </a:spcAft>
              <a:buChar char="•"/>
              <a:defRPr kumimoji="1" sz="3200">
                <a:solidFill>
                  <a:schemeClr val="tx1"/>
                </a:solidFill>
                <a:latin typeface="HGP創英角ｺﾞｼｯｸUB" panose="020B0900000000000000" pitchFamily="50" charset="-128"/>
                <a:ea typeface="HGP創英角ｺﾞｼｯｸUB" panose="020B0900000000000000" pitchFamily="50" charset="-128"/>
                <a:cs typeface="+mn-cs"/>
              </a:defRPr>
            </a:lvl1pPr>
            <a:lvl2pPr marL="742950" indent="-285750" algn="l" rtl="0" eaLnBrk="0" fontAlgn="base" hangingPunct="0">
              <a:spcBef>
                <a:spcPct val="20000"/>
              </a:spcBef>
              <a:spcAft>
                <a:spcPct val="0"/>
              </a:spcAft>
              <a:buChar char="–"/>
              <a:defRPr kumimoji="1" sz="2800">
                <a:solidFill>
                  <a:schemeClr val="tx1"/>
                </a:solidFill>
                <a:latin typeface="HGP創英角ｺﾞｼｯｸUB" panose="020B0900000000000000" pitchFamily="50" charset="-128"/>
                <a:ea typeface="HGP創英角ｺﾞｼｯｸUB" panose="020B0900000000000000" pitchFamily="50" charset="-128"/>
              </a:defRPr>
            </a:lvl2pPr>
            <a:lvl3pPr marL="1143000" indent="-228600" algn="l" rtl="0" eaLnBrk="0" fontAlgn="base" hangingPunct="0">
              <a:spcBef>
                <a:spcPct val="20000"/>
              </a:spcBef>
              <a:spcAft>
                <a:spcPct val="0"/>
              </a:spcAft>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3pPr>
            <a:lvl4pPr marL="1600200" indent="-228600" algn="l" rtl="0" eaLnBrk="0" fontAlgn="base" hangingPunct="0">
              <a:spcBef>
                <a:spcPct val="20000"/>
              </a:spcBef>
              <a:spcAft>
                <a:spcPct val="0"/>
              </a:spcAft>
              <a:buChar char="–"/>
              <a:defRPr kumimoji="1" sz="2000">
                <a:solidFill>
                  <a:schemeClr val="tx1"/>
                </a:solidFill>
                <a:latin typeface="HGP創英角ｺﾞｼｯｸUB" panose="020B0900000000000000" pitchFamily="50" charset="-128"/>
                <a:ea typeface="HGP創英角ｺﾞｼｯｸUB" panose="020B0900000000000000" pitchFamily="50" charset="-128"/>
              </a:defRPr>
            </a:lvl4pPr>
            <a:lvl5pPr marL="2057400" indent="-228600" algn="l" rtl="0" eaLnBrk="0" fontAlgn="base" hangingPunct="0">
              <a:spcBef>
                <a:spcPct val="20000"/>
              </a:spcBef>
              <a:spcAft>
                <a:spcPct val="0"/>
              </a:spcAft>
              <a:buChar char="»"/>
              <a:defRPr kumimoji="1" sz="2000">
                <a:solidFill>
                  <a:schemeClr val="tx1"/>
                </a:solidFill>
                <a:latin typeface="HGP創英角ｺﾞｼｯｸUB" panose="020B0900000000000000" pitchFamily="50" charset="-128"/>
                <a:ea typeface="HGP創英角ｺﾞｼｯｸUB" panose="020B0900000000000000" pitchFamily="50" charset="-128"/>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lvl="1" indent="0">
              <a:lnSpc>
                <a:spcPct val="130000"/>
              </a:lnSpc>
              <a:spcBef>
                <a:spcPct val="0"/>
              </a:spcBef>
              <a:spcAft>
                <a:spcPts val="601"/>
              </a:spcAft>
              <a:buNone/>
            </a:pPr>
            <a:r>
              <a:rPr lang="en-US" altLang="ja-JP" sz="1600" b="1" kern="0" dirty="0">
                <a:latin typeface="Century Gothic" panose="020B0502020202020204" pitchFamily="34" charset="0"/>
                <a:ea typeface="+mn-ea"/>
              </a:rPr>
              <a:t>Set the work on the jig</a:t>
            </a:r>
          </a:p>
          <a:p>
            <a:pPr marL="0" lvl="1" indent="0">
              <a:lnSpc>
                <a:spcPct val="130000"/>
              </a:lnSpc>
              <a:spcBef>
                <a:spcPct val="0"/>
              </a:spcBef>
              <a:spcAft>
                <a:spcPts val="601"/>
              </a:spcAft>
              <a:buNone/>
            </a:pPr>
            <a:r>
              <a:rPr lang="en-US" altLang="ja-JP" sz="1600" b="1" kern="0" dirty="0">
                <a:latin typeface="Century Gothic" panose="020B0502020202020204" pitchFamily="34" charset="0"/>
                <a:ea typeface="+mn-ea"/>
              </a:rPr>
              <a:t>Heater tip touches down on work</a:t>
            </a:r>
          </a:p>
          <a:p>
            <a:pPr marL="0" lvl="1" indent="0">
              <a:lnSpc>
                <a:spcPct val="130000"/>
              </a:lnSpc>
              <a:spcBef>
                <a:spcPct val="0"/>
              </a:spcBef>
              <a:spcAft>
                <a:spcPts val="601"/>
              </a:spcAft>
              <a:buNone/>
            </a:pPr>
            <a:r>
              <a:rPr lang="en-US" altLang="ja-JP" sz="1600" b="1" kern="0" dirty="0">
                <a:latin typeface="Century Gothic" panose="020B0502020202020204" pitchFamily="34" charset="0"/>
                <a:ea typeface="+mn-ea"/>
              </a:rPr>
              <a:t>When set pressure is reached, heating is performed at the pre-determined temperature profile.</a:t>
            </a:r>
            <a:endParaRPr lang="ja-JP" altLang="en-US" sz="1600" b="1" kern="0" dirty="0">
              <a:latin typeface="Century Gothic" panose="020B0502020202020204" pitchFamily="34" charset="0"/>
              <a:ea typeface="+mn-ea"/>
            </a:endParaRPr>
          </a:p>
          <a:p>
            <a:pPr marL="0" lvl="1" indent="0">
              <a:lnSpc>
                <a:spcPct val="130000"/>
              </a:lnSpc>
              <a:spcBef>
                <a:spcPct val="0"/>
              </a:spcBef>
              <a:spcAft>
                <a:spcPts val="601"/>
              </a:spcAft>
              <a:buNone/>
            </a:pPr>
            <a:r>
              <a:rPr lang="en-US" altLang="ja-JP" sz="1600" b="1" kern="0" dirty="0">
                <a:latin typeface="Century Gothic" panose="020B0502020202020204" pitchFamily="34" charset="0"/>
                <a:ea typeface="+mn-ea"/>
              </a:rPr>
              <a:t>After heating is completed, pressure is maintained while the heater tip is cooled.</a:t>
            </a:r>
          </a:p>
          <a:p>
            <a:pPr marL="0" lvl="1" indent="0">
              <a:lnSpc>
                <a:spcPct val="130000"/>
              </a:lnSpc>
              <a:spcBef>
                <a:spcPct val="0"/>
              </a:spcBef>
              <a:spcAft>
                <a:spcPts val="601"/>
              </a:spcAft>
              <a:buNone/>
            </a:pPr>
            <a:r>
              <a:rPr lang="en-US" altLang="ja-JP" sz="1600" b="1" kern="0" dirty="0">
                <a:latin typeface="Century Gothic" panose="020B0502020202020204" pitchFamily="34" charset="0"/>
                <a:ea typeface="+mn-ea"/>
              </a:rPr>
              <a:t>When it reaches to the cooling temperature, head pressure is released to complete.</a:t>
            </a:r>
            <a:endParaRPr lang="ja-JP" altLang="en-US" sz="1600" b="1" kern="0" dirty="0">
              <a:latin typeface="Century Gothic" panose="020B0502020202020204" pitchFamily="34" charset="0"/>
              <a:ea typeface="+mn-ea"/>
            </a:endParaRPr>
          </a:p>
          <a:p>
            <a:pPr marL="9525" lvl="1" indent="0">
              <a:lnSpc>
                <a:spcPct val="130000"/>
              </a:lnSpc>
              <a:spcBef>
                <a:spcPct val="0"/>
              </a:spcBef>
              <a:spcAft>
                <a:spcPts val="601"/>
              </a:spcAft>
              <a:buNone/>
            </a:pPr>
            <a:endParaRPr lang="ja-JP" altLang="en-US" sz="1800" b="1" kern="0" dirty="0">
              <a:latin typeface="+mn-ea"/>
              <a:ea typeface="+mn-e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8"/>
          <p:cNvSpPr/>
          <p:nvPr/>
        </p:nvSpPr>
        <p:spPr>
          <a:xfrm flipH="1">
            <a:off x="3009107" y="7088400"/>
            <a:ext cx="9182893" cy="684000"/>
          </a:xfrm>
          <a:prstGeom prst="rtTriangle">
            <a:avLst/>
          </a:prstGeom>
          <a:gradFill>
            <a:gsLst>
              <a:gs pos="0">
                <a:srgbClr val="F5F7FC"/>
              </a:gs>
              <a:gs pos="52999">
                <a:srgbClr val="0070C0"/>
              </a:gs>
              <a:gs pos="83000">
                <a:srgbClr val="0070C0"/>
              </a:gs>
              <a:gs pos="100000">
                <a:srgbClr val="0070C0"/>
              </a:gs>
            </a:gsLst>
            <a:lin ang="10800000" scaled="0"/>
          </a:gradFill>
          <a:ln>
            <a:noFill/>
          </a:ln>
        </p:spPr>
        <p:txBody>
          <a:bodyPr spcFirstLastPara="1" wrap="square" lIns="91425" tIns="45700" rIns="91425" bIns="45700" anchor="ctr" anchorCtr="0">
            <a:noAutofit/>
          </a:bodyPr>
          <a:lstStyle/>
          <a:p>
            <a:pPr algn="ctr"/>
            <a:endParaRPr b="1">
              <a:solidFill>
                <a:srgbClr val="FF0000"/>
              </a:solidFill>
              <a:latin typeface="Calibri"/>
              <a:ea typeface="Calibri"/>
              <a:cs typeface="Calibri"/>
              <a:sym typeface="Calibri"/>
            </a:endParaRPr>
          </a:p>
        </p:txBody>
      </p:sp>
      <p:sp>
        <p:nvSpPr>
          <p:cNvPr id="145" name="Google Shape;145;p8"/>
          <p:cNvSpPr/>
          <p:nvPr/>
        </p:nvSpPr>
        <p:spPr>
          <a:xfrm rot="10800000" flipH="1">
            <a:off x="0" y="-11164"/>
            <a:ext cx="9341069" cy="781845"/>
          </a:xfrm>
          <a:prstGeom prst="rect">
            <a:avLst/>
          </a:prstGeom>
          <a:gradFill>
            <a:gsLst>
              <a:gs pos="0">
                <a:srgbClr val="0070C0">
                  <a:alpha val="66666"/>
                </a:srgbClr>
              </a:gs>
              <a:gs pos="100000">
                <a:schemeClr val="lt1"/>
              </a:gs>
            </a:gsLst>
            <a:lin ang="0" scaled="0"/>
          </a:gradFill>
          <a:ln>
            <a:noFill/>
          </a:ln>
        </p:spPr>
        <p:txBody>
          <a:bodyPr spcFirstLastPara="1" wrap="square" lIns="91425" tIns="45700" rIns="91425" bIns="45700" anchor="ctr" anchorCtr="0">
            <a:noAutofit/>
          </a:bodyPr>
          <a:lstStyle/>
          <a:p>
            <a:pPr algn="ctr"/>
            <a:endParaRPr sz="1800">
              <a:solidFill>
                <a:schemeClr val="lt1"/>
              </a:solidFill>
              <a:latin typeface="Calibri"/>
              <a:ea typeface="Calibri"/>
              <a:cs typeface="Calibri"/>
              <a:sym typeface="Calibri"/>
            </a:endParaRPr>
          </a:p>
        </p:txBody>
      </p:sp>
      <p:sp>
        <p:nvSpPr>
          <p:cNvPr id="146" name="Google Shape;146;p8"/>
          <p:cNvSpPr txBox="1"/>
          <p:nvPr/>
        </p:nvSpPr>
        <p:spPr>
          <a:xfrm>
            <a:off x="93164" y="79570"/>
            <a:ext cx="9661288" cy="584735"/>
          </a:xfrm>
          <a:prstGeom prst="rect">
            <a:avLst/>
          </a:prstGeom>
          <a:noFill/>
          <a:ln>
            <a:noFill/>
          </a:ln>
        </p:spPr>
        <p:txBody>
          <a:bodyPr spcFirstLastPara="1" wrap="square" lIns="91425" tIns="45700" rIns="91425" bIns="45700" anchor="t" anchorCtr="0">
            <a:spAutoFit/>
          </a:bodyPr>
          <a:lstStyle/>
          <a:p>
            <a:r>
              <a:rPr lang="en-US" sz="3200" b="1" dirty="0">
                <a:solidFill>
                  <a:schemeClr val="dk1"/>
                </a:solidFill>
                <a:latin typeface="Century Gothic"/>
                <a:ea typeface="Century Gothic"/>
                <a:cs typeface="Century Gothic"/>
                <a:sym typeface="Century Gothic"/>
              </a:rPr>
              <a:t>Electric Field and Magnetic Field</a:t>
            </a:r>
            <a:endParaRPr dirty="0"/>
          </a:p>
        </p:txBody>
      </p:sp>
      <p:sp>
        <p:nvSpPr>
          <p:cNvPr id="154" name="Google Shape;154;p8"/>
          <p:cNvSpPr txBox="1"/>
          <p:nvPr/>
        </p:nvSpPr>
        <p:spPr>
          <a:xfrm>
            <a:off x="1242874" y="1122583"/>
            <a:ext cx="3532466" cy="584735"/>
          </a:xfrm>
          <a:prstGeom prst="rect">
            <a:avLst/>
          </a:prstGeom>
          <a:noFill/>
          <a:ln>
            <a:noFill/>
          </a:ln>
        </p:spPr>
        <p:txBody>
          <a:bodyPr spcFirstLastPara="1" wrap="square" lIns="91425" tIns="45700" rIns="91425" bIns="45700" anchor="t" anchorCtr="0">
            <a:spAutoFit/>
          </a:bodyPr>
          <a:lstStyle/>
          <a:p>
            <a:r>
              <a:rPr lang="en-US" sz="3200" b="1" dirty="0">
                <a:solidFill>
                  <a:schemeClr val="dk1"/>
                </a:solidFill>
                <a:latin typeface="Century Gothic"/>
                <a:ea typeface="Century Gothic"/>
                <a:cs typeface="Century Gothic"/>
                <a:sym typeface="Century Gothic"/>
              </a:rPr>
              <a:t>Electric Field</a:t>
            </a:r>
            <a:endParaRPr sz="2000" dirty="0"/>
          </a:p>
        </p:txBody>
      </p:sp>
      <p:sp>
        <p:nvSpPr>
          <p:cNvPr id="158" name="Google Shape;158;p8"/>
          <p:cNvSpPr txBox="1"/>
          <p:nvPr/>
        </p:nvSpPr>
        <p:spPr>
          <a:xfrm>
            <a:off x="6660235" y="1507723"/>
            <a:ext cx="4783204" cy="2554505"/>
          </a:xfrm>
          <a:prstGeom prst="rect">
            <a:avLst/>
          </a:prstGeom>
          <a:noFill/>
          <a:ln>
            <a:noFill/>
          </a:ln>
        </p:spPr>
        <p:txBody>
          <a:bodyPr spcFirstLastPara="1" wrap="square" lIns="91425" tIns="45700" rIns="91425" bIns="45700" anchor="t" anchorCtr="0">
            <a:spAutoFit/>
          </a:bodyPr>
          <a:lstStyle/>
          <a:p>
            <a:r>
              <a:rPr lang="en-US" sz="2000" dirty="0">
                <a:solidFill>
                  <a:schemeClr val="dk1"/>
                </a:solidFill>
                <a:latin typeface="Century Gothic"/>
                <a:ea typeface="Century Gothic"/>
                <a:cs typeface="Century Gothic"/>
                <a:sym typeface="Century Gothic"/>
              </a:rPr>
              <a:t>Electricity has positive and negative polarity.  Objects of different polarity attract each other, and objects of the same polarity repel each other.  The place where these electrical forces are at work is called an electric field</a:t>
            </a:r>
            <a:endParaRPr sz="1600" dirty="0"/>
          </a:p>
          <a:p>
            <a:endParaRPr sz="2000" dirty="0">
              <a:solidFill>
                <a:schemeClr val="dk1"/>
              </a:solidFill>
              <a:latin typeface="Century Gothic"/>
              <a:ea typeface="Century Gothic"/>
              <a:cs typeface="Century Gothic"/>
              <a:sym typeface="Century Gothic"/>
            </a:endParaRPr>
          </a:p>
        </p:txBody>
      </p:sp>
      <p:pic>
        <p:nvPicPr>
          <p:cNvPr id="5" name="Graphic 4" descr="High voltage with solid fill">
            <a:extLst>
              <a:ext uri="{FF2B5EF4-FFF2-40B4-BE49-F238E27FC236}">
                <a16:creationId xmlns:a16="http://schemas.microsoft.com/office/drawing/2014/main" id="{CABE92E9-0856-8CCA-BBCA-BB28EE905C7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3280" y="957751"/>
            <a:ext cx="914400" cy="914400"/>
          </a:xfrm>
          <a:prstGeom prst="rect">
            <a:avLst/>
          </a:prstGeom>
        </p:spPr>
      </p:pic>
      <p:sp>
        <p:nvSpPr>
          <p:cNvPr id="6" name="Google Shape;154;p8">
            <a:extLst>
              <a:ext uri="{FF2B5EF4-FFF2-40B4-BE49-F238E27FC236}">
                <a16:creationId xmlns:a16="http://schemas.microsoft.com/office/drawing/2014/main" id="{88BFE14B-88ED-8AB1-3237-688CE29F4AE6}"/>
              </a:ext>
            </a:extLst>
          </p:cNvPr>
          <p:cNvSpPr txBox="1"/>
          <p:nvPr/>
        </p:nvSpPr>
        <p:spPr>
          <a:xfrm>
            <a:off x="1147680" y="5035056"/>
            <a:ext cx="3532466" cy="584735"/>
          </a:xfrm>
          <a:prstGeom prst="rect">
            <a:avLst/>
          </a:prstGeom>
          <a:noFill/>
          <a:ln>
            <a:noFill/>
          </a:ln>
        </p:spPr>
        <p:txBody>
          <a:bodyPr spcFirstLastPara="1" wrap="square" lIns="91425" tIns="45700" rIns="91425" bIns="45700" anchor="t" anchorCtr="0">
            <a:spAutoFit/>
          </a:bodyPr>
          <a:lstStyle/>
          <a:p>
            <a:r>
              <a:rPr lang="en-US" sz="3200" b="1" dirty="0">
                <a:solidFill>
                  <a:schemeClr val="dk1"/>
                </a:solidFill>
                <a:latin typeface="Century Gothic"/>
                <a:ea typeface="Century Gothic"/>
                <a:cs typeface="Century Gothic"/>
                <a:sym typeface="Century Gothic"/>
              </a:rPr>
              <a:t>Magnetic Field</a:t>
            </a:r>
            <a:endParaRPr sz="2000" dirty="0"/>
          </a:p>
        </p:txBody>
      </p:sp>
      <p:pic>
        <p:nvPicPr>
          <p:cNvPr id="8" name="Graphic 7" descr="Magnet with solid fill">
            <a:extLst>
              <a:ext uri="{FF2B5EF4-FFF2-40B4-BE49-F238E27FC236}">
                <a16:creationId xmlns:a16="http://schemas.microsoft.com/office/drawing/2014/main" id="{D62DCBEC-93D6-5C05-1FB3-11A808EC294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33280" y="4870223"/>
            <a:ext cx="914400" cy="914400"/>
          </a:xfrm>
          <a:prstGeom prst="rect">
            <a:avLst/>
          </a:prstGeom>
        </p:spPr>
      </p:pic>
      <p:pic>
        <p:nvPicPr>
          <p:cNvPr id="9" name="図 6">
            <a:extLst>
              <a:ext uri="{FF2B5EF4-FFF2-40B4-BE49-F238E27FC236}">
                <a16:creationId xmlns:a16="http://schemas.microsoft.com/office/drawing/2014/main" id="{CF9D3759-BC65-880E-DC35-DB4955047FE4}"/>
              </a:ext>
            </a:extLst>
          </p:cNvPr>
          <p:cNvPicPr>
            <a:picLocks noChangeAspect="1"/>
          </p:cNvPicPr>
          <p:nvPr/>
        </p:nvPicPr>
        <p:blipFill>
          <a:blip r:embed="rId7"/>
          <a:stretch>
            <a:fillRect/>
          </a:stretch>
        </p:blipFill>
        <p:spPr>
          <a:xfrm>
            <a:off x="839231" y="5625950"/>
            <a:ext cx="3505689" cy="2019582"/>
          </a:xfrm>
          <a:prstGeom prst="rect">
            <a:avLst/>
          </a:prstGeom>
        </p:spPr>
      </p:pic>
      <p:pic>
        <p:nvPicPr>
          <p:cNvPr id="10" name="図 4">
            <a:extLst>
              <a:ext uri="{FF2B5EF4-FFF2-40B4-BE49-F238E27FC236}">
                <a16:creationId xmlns:a16="http://schemas.microsoft.com/office/drawing/2014/main" id="{18963A33-9C9E-91B6-BDB3-6514D5605642}"/>
              </a:ext>
            </a:extLst>
          </p:cNvPr>
          <p:cNvPicPr>
            <a:picLocks noChangeAspect="1"/>
          </p:cNvPicPr>
          <p:nvPr/>
        </p:nvPicPr>
        <p:blipFill>
          <a:blip r:embed="rId8"/>
          <a:stretch>
            <a:fillRect/>
          </a:stretch>
        </p:blipFill>
        <p:spPr>
          <a:xfrm>
            <a:off x="1044647" y="1999081"/>
            <a:ext cx="4652373" cy="2671039"/>
          </a:xfrm>
          <a:prstGeom prst="rect">
            <a:avLst/>
          </a:prstGeom>
        </p:spPr>
      </p:pic>
      <p:sp>
        <p:nvSpPr>
          <p:cNvPr id="11" name="Google Shape;158;p8">
            <a:extLst>
              <a:ext uri="{FF2B5EF4-FFF2-40B4-BE49-F238E27FC236}">
                <a16:creationId xmlns:a16="http://schemas.microsoft.com/office/drawing/2014/main" id="{41532C64-F109-865A-F3B2-5E41E1D9E055}"/>
              </a:ext>
            </a:extLst>
          </p:cNvPr>
          <p:cNvSpPr txBox="1"/>
          <p:nvPr/>
        </p:nvSpPr>
        <p:spPr>
          <a:xfrm>
            <a:off x="6660235" y="5017264"/>
            <a:ext cx="4783204" cy="2246729"/>
          </a:xfrm>
          <a:prstGeom prst="rect">
            <a:avLst/>
          </a:prstGeom>
          <a:noFill/>
          <a:ln>
            <a:noFill/>
          </a:ln>
        </p:spPr>
        <p:txBody>
          <a:bodyPr spcFirstLastPara="1" wrap="square" lIns="91425" tIns="45700" rIns="91425" bIns="45700" anchor="t" anchorCtr="0">
            <a:spAutoFit/>
          </a:bodyPr>
          <a:lstStyle/>
          <a:p>
            <a:r>
              <a:rPr lang="en-US" sz="2000" dirty="0">
                <a:solidFill>
                  <a:schemeClr val="dk1"/>
                </a:solidFill>
                <a:latin typeface="Century Gothic"/>
                <a:ea typeface="Century Gothic"/>
                <a:cs typeface="Century Gothic"/>
                <a:sym typeface="Century Gothic"/>
              </a:rPr>
              <a:t>Magnets have N and S poles; those with different poles attract each other and those with the same poles repel each other. The place where these magnetic forces work is called a magnetic field</a:t>
            </a:r>
            <a:endParaRPr sz="1600" dirty="0"/>
          </a:p>
          <a:p>
            <a:endParaRPr sz="2000" dirty="0">
              <a:solidFill>
                <a:schemeClr val="dk1"/>
              </a:solidFill>
              <a:latin typeface="Century Gothic"/>
              <a:ea typeface="Century Gothic"/>
              <a:cs typeface="Century Gothic"/>
              <a:sym typeface="Century Gothic"/>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7" name="Google Shape;167;p9"/>
          <p:cNvSpPr/>
          <p:nvPr/>
        </p:nvSpPr>
        <p:spPr>
          <a:xfrm rot="10800000" flipH="1">
            <a:off x="0" y="429"/>
            <a:ext cx="9341069" cy="781845"/>
          </a:xfrm>
          <a:prstGeom prst="rect">
            <a:avLst/>
          </a:prstGeom>
          <a:gradFill>
            <a:gsLst>
              <a:gs pos="0">
                <a:srgbClr val="0070C0">
                  <a:alpha val="66666"/>
                </a:srgbClr>
              </a:gs>
              <a:gs pos="100000">
                <a:schemeClr val="lt1"/>
              </a:gs>
            </a:gsLst>
            <a:lin ang="0" scaled="0"/>
          </a:gradFill>
          <a:ln>
            <a:noFill/>
          </a:ln>
        </p:spPr>
        <p:txBody>
          <a:bodyPr spcFirstLastPara="1" wrap="square" lIns="91425" tIns="45700" rIns="91425" bIns="45700" anchor="ctr" anchorCtr="0">
            <a:noAutofit/>
          </a:bodyPr>
          <a:lstStyle/>
          <a:p>
            <a:pPr algn="ctr"/>
            <a:endParaRPr sz="1800">
              <a:solidFill>
                <a:schemeClr val="lt1"/>
              </a:solidFill>
              <a:latin typeface="Calibri"/>
              <a:ea typeface="Calibri"/>
              <a:cs typeface="Calibri"/>
              <a:sym typeface="Calibri"/>
            </a:endParaRPr>
          </a:p>
        </p:txBody>
      </p:sp>
      <p:sp>
        <p:nvSpPr>
          <p:cNvPr id="168" name="Google Shape;168;p9"/>
          <p:cNvSpPr txBox="1"/>
          <p:nvPr/>
        </p:nvSpPr>
        <p:spPr>
          <a:xfrm>
            <a:off x="48571" y="153507"/>
            <a:ext cx="12312869" cy="523180"/>
          </a:xfrm>
          <a:prstGeom prst="rect">
            <a:avLst/>
          </a:prstGeom>
          <a:noFill/>
          <a:ln>
            <a:noFill/>
          </a:ln>
        </p:spPr>
        <p:txBody>
          <a:bodyPr spcFirstLastPara="1" wrap="square" lIns="91425" tIns="45700" rIns="91425" bIns="45700" anchor="t" anchorCtr="0">
            <a:spAutoFit/>
          </a:bodyPr>
          <a:lstStyle/>
          <a:p>
            <a:r>
              <a:rPr lang="en-US" sz="2800" b="1" dirty="0">
                <a:solidFill>
                  <a:schemeClr val="dk1"/>
                </a:solidFill>
                <a:latin typeface="Century Gothic"/>
                <a:ea typeface="Century Gothic"/>
                <a:cs typeface="Century Gothic"/>
                <a:sym typeface="Century Gothic"/>
              </a:rPr>
              <a:t>Difference Between Induction Heating and Dielectric Heating - 1</a:t>
            </a:r>
            <a:endParaRPr sz="1200" dirty="0"/>
          </a:p>
        </p:txBody>
      </p:sp>
      <p:sp>
        <p:nvSpPr>
          <p:cNvPr id="169" name="Google Shape;169;p9"/>
          <p:cNvSpPr txBox="1"/>
          <p:nvPr/>
        </p:nvSpPr>
        <p:spPr>
          <a:xfrm>
            <a:off x="748445" y="6364484"/>
            <a:ext cx="11337181" cy="1200288"/>
          </a:xfrm>
          <a:prstGeom prst="rect">
            <a:avLst/>
          </a:prstGeom>
          <a:noFill/>
          <a:ln>
            <a:noFill/>
          </a:ln>
        </p:spPr>
        <p:txBody>
          <a:bodyPr spcFirstLastPara="1" wrap="square" lIns="91425" tIns="45700" rIns="91425" bIns="45700" anchor="t" anchorCtr="0">
            <a:spAutoFit/>
          </a:bodyPr>
          <a:lstStyle/>
          <a:p>
            <a:pPr marL="342900" indent="-342900">
              <a:buClr>
                <a:schemeClr val="dk1"/>
              </a:buClr>
              <a:buSzPct val="80000"/>
              <a:buFont typeface="Wingdings" panose="05000000000000000000" pitchFamily="2" charset="2"/>
              <a:buChar char="q"/>
            </a:pPr>
            <a:r>
              <a:rPr lang="en-US" sz="2400" b="1" dirty="0">
                <a:solidFill>
                  <a:schemeClr val="dk1"/>
                </a:solidFill>
                <a:latin typeface="Century Gothic"/>
                <a:ea typeface="Century Gothic"/>
                <a:cs typeface="Century Gothic"/>
                <a:sym typeface="Century Gothic"/>
              </a:rPr>
              <a:t>Induction heating uses frequencies of a few MHz or lower.</a:t>
            </a:r>
          </a:p>
          <a:p>
            <a:pPr marL="342900" indent="-342900">
              <a:buClr>
                <a:schemeClr val="dk1"/>
              </a:buClr>
              <a:buSzPct val="80000"/>
              <a:buFont typeface="Wingdings" panose="05000000000000000000" pitchFamily="2" charset="2"/>
              <a:buChar char="q"/>
            </a:pPr>
            <a:r>
              <a:rPr lang="en-US" sz="2400" b="1" dirty="0">
                <a:solidFill>
                  <a:schemeClr val="dk1"/>
                </a:solidFill>
                <a:latin typeface="Century Gothic"/>
                <a:sym typeface="Century Gothic"/>
              </a:rPr>
              <a:t>Dielectric heating uses frequencies of several MHz or higher, and the term “high-frequency” changes to “microwave” at around 1 GHz</a:t>
            </a:r>
            <a:endParaRPr sz="1800" b="1" dirty="0"/>
          </a:p>
        </p:txBody>
      </p:sp>
      <p:graphicFrame>
        <p:nvGraphicFramePr>
          <p:cNvPr id="2" name="表 10">
            <a:extLst>
              <a:ext uri="{FF2B5EF4-FFF2-40B4-BE49-F238E27FC236}">
                <a16:creationId xmlns:a16="http://schemas.microsoft.com/office/drawing/2014/main" id="{2A38439F-9A11-7146-9728-4F910AF6A188}"/>
              </a:ext>
            </a:extLst>
          </p:cNvPr>
          <p:cNvGraphicFramePr>
            <a:graphicFrameLocks noGrp="1"/>
          </p:cNvGraphicFramePr>
          <p:nvPr>
            <p:extLst>
              <p:ext uri="{D42A27DB-BD31-4B8C-83A1-F6EECF244321}">
                <p14:modId xmlns:p14="http://schemas.microsoft.com/office/powerpoint/2010/main" val="3584647140"/>
              </p:ext>
            </p:extLst>
          </p:nvPr>
        </p:nvGraphicFramePr>
        <p:xfrm>
          <a:off x="482241" y="4646456"/>
          <a:ext cx="11445530" cy="1711688"/>
        </p:xfrm>
        <a:graphic>
          <a:graphicData uri="http://schemas.openxmlformats.org/drawingml/2006/table">
            <a:tbl>
              <a:tblPr firstRow="1" bandRow="1">
                <a:tableStyleId>{2D5ABB26-0587-4C30-8999-92F81FD0307C}</a:tableStyleId>
              </a:tblPr>
              <a:tblGrid>
                <a:gridCol w="2638649">
                  <a:extLst>
                    <a:ext uri="{9D8B030D-6E8A-4147-A177-3AD203B41FA5}">
                      <a16:colId xmlns:a16="http://schemas.microsoft.com/office/drawing/2014/main" val="3801306654"/>
                    </a:ext>
                  </a:extLst>
                </a:gridCol>
                <a:gridCol w="3058337">
                  <a:extLst>
                    <a:ext uri="{9D8B030D-6E8A-4147-A177-3AD203B41FA5}">
                      <a16:colId xmlns:a16="http://schemas.microsoft.com/office/drawing/2014/main" val="4251365591"/>
                    </a:ext>
                  </a:extLst>
                </a:gridCol>
                <a:gridCol w="896935">
                  <a:extLst>
                    <a:ext uri="{9D8B030D-6E8A-4147-A177-3AD203B41FA5}">
                      <a16:colId xmlns:a16="http://schemas.microsoft.com/office/drawing/2014/main" val="1346685960"/>
                    </a:ext>
                  </a:extLst>
                </a:gridCol>
                <a:gridCol w="1766293">
                  <a:extLst>
                    <a:ext uri="{9D8B030D-6E8A-4147-A177-3AD203B41FA5}">
                      <a16:colId xmlns:a16="http://schemas.microsoft.com/office/drawing/2014/main" val="283675638"/>
                    </a:ext>
                  </a:extLst>
                </a:gridCol>
                <a:gridCol w="3085316">
                  <a:extLst>
                    <a:ext uri="{9D8B030D-6E8A-4147-A177-3AD203B41FA5}">
                      <a16:colId xmlns:a16="http://schemas.microsoft.com/office/drawing/2014/main" val="4159523538"/>
                    </a:ext>
                  </a:extLst>
                </a:gridCol>
              </a:tblGrid>
              <a:tr h="425313">
                <a:tc>
                  <a:txBody>
                    <a:bodyPr/>
                    <a:lstStyle/>
                    <a:p>
                      <a:r>
                        <a:rPr lang="en-US" altLang="ja-JP" sz="2100" b="1" dirty="0">
                          <a:solidFill>
                            <a:srgbClr val="00B050"/>
                          </a:solidFill>
                          <a:effectLst/>
                          <a:latin typeface="+mn-ea"/>
                          <a:ea typeface="+mn-ea"/>
                        </a:rPr>
                        <a:t>1000Hz </a:t>
                      </a:r>
                      <a:endParaRPr kumimoji="1" lang="ja-JP" altLang="en-US" sz="1700" b="1" dirty="0">
                        <a:solidFill>
                          <a:srgbClr val="00B050"/>
                        </a:solidFill>
                        <a:latin typeface="+mn-ea"/>
                        <a:ea typeface="+mn-ea"/>
                      </a:endParaRPr>
                    </a:p>
                  </a:txBody>
                  <a:tcPr marL="107882" marR="107882" marT="53941" marB="53941">
                    <a:lnL w="12700" cap="flat" cmpd="sng" algn="ctr">
                      <a:solidFill>
                        <a:srgbClr val="00B05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2100" b="1" dirty="0">
                          <a:solidFill>
                            <a:srgbClr val="00B050"/>
                          </a:solidFill>
                          <a:effectLst/>
                          <a:latin typeface="+mn-ea"/>
                          <a:ea typeface="+mn-ea"/>
                        </a:rPr>
                        <a:t>（</a:t>
                      </a:r>
                      <a:r>
                        <a:rPr lang="en-US" altLang="ja-JP" sz="2100" b="1" dirty="0">
                          <a:solidFill>
                            <a:srgbClr val="00B050"/>
                          </a:solidFill>
                          <a:effectLst/>
                          <a:latin typeface="+mn-ea"/>
                          <a:ea typeface="+mn-ea"/>
                        </a:rPr>
                        <a:t>Hertz</a:t>
                      </a:r>
                      <a:r>
                        <a:rPr lang="ja-JP" altLang="en-US" sz="2100" b="1" dirty="0">
                          <a:solidFill>
                            <a:srgbClr val="00B050"/>
                          </a:solidFill>
                          <a:effectLst/>
                          <a:latin typeface="+mn-ea"/>
                          <a:ea typeface="+mn-ea"/>
                        </a:rPr>
                        <a:t>）</a:t>
                      </a:r>
                      <a:endParaRPr kumimoji="1" lang="ja-JP" altLang="en-US" sz="1700" b="1" dirty="0">
                        <a:solidFill>
                          <a:srgbClr val="00B050"/>
                        </a:solidFill>
                        <a:latin typeface="+mn-ea"/>
                        <a:ea typeface="+mn-ea"/>
                      </a:endParaRPr>
                    </a:p>
                  </a:txBody>
                  <a:tcPr marL="107882" marR="107882" marT="53941" marB="5394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700" b="1" dirty="0">
                          <a:solidFill>
                            <a:srgbClr val="00B050"/>
                          </a:solidFill>
                          <a:latin typeface="+mn-ea"/>
                          <a:ea typeface="+mn-ea"/>
                        </a:rPr>
                        <a:t>＝</a:t>
                      </a:r>
                    </a:p>
                  </a:txBody>
                  <a:tcPr marL="107882" marR="107882" marT="53941" marB="5394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2100" b="1" dirty="0">
                          <a:solidFill>
                            <a:srgbClr val="00B050"/>
                          </a:solidFill>
                          <a:effectLst/>
                          <a:latin typeface="+mn-ea"/>
                          <a:ea typeface="+mn-ea"/>
                        </a:rPr>
                        <a:t>1kHz</a:t>
                      </a:r>
                      <a:endParaRPr lang="ja-JP" altLang="en-US" sz="2100" b="1" i="0" dirty="0">
                        <a:solidFill>
                          <a:srgbClr val="00B050"/>
                        </a:solidFill>
                        <a:effectLst/>
                        <a:latin typeface="+mn-ea"/>
                        <a:ea typeface="+mn-ea"/>
                      </a:endParaRPr>
                    </a:p>
                  </a:txBody>
                  <a:tcPr marL="107882" marR="107882" marT="53941" marB="5394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100" b="1" dirty="0">
                          <a:solidFill>
                            <a:srgbClr val="00B050"/>
                          </a:solidFill>
                          <a:effectLst/>
                          <a:latin typeface="+mn-ea"/>
                          <a:ea typeface="+mn-ea"/>
                        </a:rPr>
                        <a:t>（</a:t>
                      </a:r>
                      <a:r>
                        <a:rPr lang="en-US" altLang="ja-JP" sz="2100" b="1" dirty="0">
                          <a:solidFill>
                            <a:srgbClr val="00B050"/>
                          </a:solidFill>
                          <a:effectLst/>
                          <a:latin typeface="+mn-ea"/>
                          <a:ea typeface="+mn-ea"/>
                        </a:rPr>
                        <a:t>Kilohertz</a:t>
                      </a:r>
                      <a:r>
                        <a:rPr lang="ja-JP" altLang="en-US" sz="2100" b="1" dirty="0">
                          <a:solidFill>
                            <a:srgbClr val="00B050"/>
                          </a:solidFill>
                          <a:effectLst/>
                          <a:latin typeface="+mn-ea"/>
                          <a:ea typeface="+mn-ea"/>
                        </a:rPr>
                        <a:t>）</a:t>
                      </a:r>
                      <a:endParaRPr lang="ja-JP" altLang="en-US" sz="2100" b="1" i="0" dirty="0">
                        <a:solidFill>
                          <a:srgbClr val="00B050"/>
                        </a:solidFill>
                        <a:effectLst/>
                        <a:latin typeface="+mn-ea"/>
                        <a:ea typeface="+mn-ea"/>
                      </a:endParaRPr>
                    </a:p>
                  </a:txBody>
                  <a:tcPr marL="107882" marR="107882" marT="53941" marB="53941">
                    <a:lnL w="12700" cap="flat" cmpd="sng" algn="ctr">
                      <a:no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20000605"/>
                  </a:ext>
                </a:extLst>
              </a:tr>
              <a:tr h="425313">
                <a:tc>
                  <a:txBody>
                    <a:bodyPr/>
                    <a:lstStyle/>
                    <a:p>
                      <a:r>
                        <a:rPr lang="en-US" altLang="ja-JP" sz="2100" b="1" dirty="0">
                          <a:solidFill>
                            <a:srgbClr val="00B050"/>
                          </a:solidFill>
                          <a:effectLst/>
                          <a:latin typeface="+mn-ea"/>
                          <a:ea typeface="+mn-ea"/>
                        </a:rPr>
                        <a:t>1000kHz</a:t>
                      </a:r>
                      <a:endParaRPr kumimoji="1" lang="ja-JP" altLang="en-US" sz="1700" b="1" dirty="0">
                        <a:solidFill>
                          <a:srgbClr val="00B050"/>
                        </a:solidFill>
                        <a:latin typeface="+mn-ea"/>
                        <a:ea typeface="+mn-ea"/>
                      </a:endParaRPr>
                    </a:p>
                  </a:txBody>
                  <a:tcPr marL="107882" marR="107882" marT="53941" marB="53941">
                    <a:lnL w="12700" cap="flat" cmpd="sng" algn="ctr">
                      <a:solidFill>
                        <a:srgbClr val="00B05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2100" b="1" dirty="0">
                          <a:solidFill>
                            <a:srgbClr val="00B050"/>
                          </a:solidFill>
                          <a:effectLst/>
                          <a:latin typeface="+mn-ea"/>
                          <a:ea typeface="+mn-ea"/>
                        </a:rPr>
                        <a:t>（</a:t>
                      </a:r>
                      <a:r>
                        <a:rPr lang="en-US" altLang="ja-JP" sz="2100" b="1" dirty="0">
                          <a:solidFill>
                            <a:srgbClr val="00B050"/>
                          </a:solidFill>
                          <a:effectLst/>
                          <a:latin typeface="+mn-ea"/>
                          <a:ea typeface="+mn-ea"/>
                        </a:rPr>
                        <a:t>Kilohertz</a:t>
                      </a:r>
                      <a:r>
                        <a:rPr lang="ja-JP" altLang="en-US" sz="2100" b="1" dirty="0">
                          <a:solidFill>
                            <a:srgbClr val="00B050"/>
                          </a:solidFill>
                          <a:effectLst/>
                          <a:latin typeface="+mn-ea"/>
                          <a:ea typeface="+mn-ea"/>
                        </a:rPr>
                        <a:t>）</a:t>
                      </a:r>
                      <a:endParaRPr kumimoji="1" lang="ja-JP" altLang="en-US" sz="1700" b="1" dirty="0">
                        <a:solidFill>
                          <a:srgbClr val="00B050"/>
                        </a:solidFill>
                        <a:latin typeface="+mn-ea"/>
                        <a:ea typeface="+mn-ea"/>
                      </a:endParaRPr>
                    </a:p>
                  </a:txBody>
                  <a:tcPr marL="107882" marR="107882" marT="53941" marB="5394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700" b="1" dirty="0">
                          <a:solidFill>
                            <a:srgbClr val="00B050"/>
                          </a:solidFill>
                          <a:latin typeface="+mn-ea"/>
                          <a:ea typeface="+mn-ea"/>
                        </a:rPr>
                        <a:t>＝</a:t>
                      </a:r>
                    </a:p>
                  </a:txBody>
                  <a:tcPr marL="107882" marR="107882" marT="53941" marB="5394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2100" b="1" dirty="0">
                          <a:solidFill>
                            <a:srgbClr val="00B050"/>
                          </a:solidFill>
                          <a:effectLst/>
                          <a:latin typeface="+mn-ea"/>
                          <a:ea typeface="+mn-ea"/>
                        </a:rPr>
                        <a:t>1MHz</a:t>
                      </a:r>
                      <a:endParaRPr lang="ja-JP" altLang="en-US" sz="2100" b="1" i="0" dirty="0">
                        <a:solidFill>
                          <a:srgbClr val="00B050"/>
                        </a:solidFill>
                        <a:effectLst/>
                        <a:latin typeface="+mn-ea"/>
                        <a:ea typeface="+mn-ea"/>
                      </a:endParaRPr>
                    </a:p>
                  </a:txBody>
                  <a:tcPr marL="107882" marR="107882" marT="53941" marB="5394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100" b="1" dirty="0">
                          <a:solidFill>
                            <a:srgbClr val="00B050"/>
                          </a:solidFill>
                          <a:effectLst/>
                          <a:latin typeface="+mn-ea"/>
                          <a:ea typeface="+mn-ea"/>
                        </a:rPr>
                        <a:t>（</a:t>
                      </a:r>
                      <a:r>
                        <a:rPr lang="en-US" altLang="ja-JP" sz="2100" b="1" dirty="0">
                          <a:solidFill>
                            <a:srgbClr val="00B050"/>
                          </a:solidFill>
                          <a:effectLst/>
                          <a:latin typeface="+mn-ea"/>
                          <a:ea typeface="+mn-ea"/>
                        </a:rPr>
                        <a:t>Megahertz)</a:t>
                      </a:r>
                      <a:endParaRPr lang="ja-JP" altLang="en-US" sz="2100" b="1" i="0" dirty="0">
                        <a:solidFill>
                          <a:srgbClr val="00B050"/>
                        </a:solidFill>
                        <a:effectLst/>
                        <a:latin typeface="+mn-ea"/>
                        <a:ea typeface="+mn-ea"/>
                      </a:endParaRPr>
                    </a:p>
                  </a:txBody>
                  <a:tcPr marL="107882" marR="107882" marT="53941" marB="53941">
                    <a:lnL w="12700" cap="flat" cmpd="sng" algn="ctr">
                      <a:no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35330898"/>
                  </a:ext>
                </a:extLst>
              </a:tr>
              <a:tr h="425313">
                <a:tc>
                  <a:txBody>
                    <a:bodyPr/>
                    <a:lstStyle/>
                    <a:p>
                      <a:r>
                        <a:rPr lang="en-US" altLang="ja-JP" sz="2100" b="1" dirty="0">
                          <a:solidFill>
                            <a:srgbClr val="00B050"/>
                          </a:solidFill>
                          <a:effectLst/>
                          <a:latin typeface="+mn-ea"/>
                          <a:ea typeface="+mn-ea"/>
                        </a:rPr>
                        <a:t>1000MHz </a:t>
                      </a:r>
                      <a:endParaRPr kumimoji="1" lang="ja-JP" altLang="en-US" sz="1700" b="1" dirty="0">
                        <a:solidFill>
                          <a:srgbClr val="00B050"/>
                        </a:solidFill>
                        <a:latin typeface="+mn-ea"/>
                        <a:ea typeface="+mn-ea"/>
                      </a:endParaRPr>
                    </a:p>
                  </a:txBody>
                  <a:tcPr marL="107882" marR="107882" marT="53941" marB="53941">
                    <a:lnL w="12700" cap="flat" cmpd="sng" algn="ctr">
                      <a:solidFill>
                        <a:srgbClr val="00B05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2100" b="1" dirty="0">
                          <a:solidFill>
                            <a:srgbClr val="00B050"/>
                          </a:solidFill>
                          <a:effectLst/>
                          <a:latin typeface="+mn-ea"/>
                          <a:ea typeface="+mn-ea"/>
                        </a:rPr>
                        <a:t>（</a:t>
                      </a:r>
                      <a:r>
                        <a:rPr lang="en-US" altLang="ja-JP" sz="2100" b="1" dirty="0">
                          <a:solidFill>
                            <a:srgbClr val="00B050"/>
                          </a:solidFill>
                          <a:effectLst/>
                          <a:latin typeface="+mn-ea"/>
                          <a:ea typeface="+mn-ea"/>
                        </a:rPr>
                        <a:t>Megahertz</a:t>
                      </a:r>
                      <a:r>
                        <a:rPr lang="ja-JP" altLang="en-US" sz="2100" b="1" dirty="0">
                          <a:solidFill>
                            <a:srgbClr val="00B050"/>
                          </a:solidFill>
                          <a:effectLst/>
                          <a:latin typeface="+mn-ea"/>
                          <a:ea typeface="+mn-ea"/>
                        </a:rPr>
                        <a:t>）</a:t>
                      </a:r>
                      <a:endParaRPr kumimoji="1" lang="ja-JP" altLang="en-US" sz="1700" b="1" dirty="0">
                        <a:solidFill>
                          <a:srgbClr val="00B050"/>
                        </a:solidFill>
                        <a:latin typeface="+mn-ea"/>
                        <a:ea typeface="+mn-ea"/>
                      </a:endParaRPr>
                    </a:p>
                  </a:txBody>
                  <a:tcPr marL="107882" marR="107882" marT="53941" marB="5394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700" b="1" dirty="0">
                          <a:solidFill>
                            <a:srgbClr val="00B050"/>
                          </a:solidFill>
                          <a:latin typeface="+mn-ea"/>
                          <a:ea typeface="+mn-ea"/>
                        </a:rPr>
                        <a:t>＝</a:t>
                      </a:r>
                    </a:p>
                  </a:txBody>
                  <a:tcPr marL="107882" marR="107882" marT="53941" marB="5394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2100" b="1" dirty="0">
                          <a:solidFill>
                            <a:srgbClr val="00B050"/>
                          </a:solidFill>
                          <a:effectLst/>
                          <a:latin typeface="+mn-ea"/>
                          <a:ea typeface="+mn-ea"/>
                        </a:rPr>
                        <a:t>1GHz</a:t>
                      </a:r>
                      <a:endParaRPr lang="ja-JP" altLang="en-US" sz="2100" b="1" i="0" dirty="0">
                        <a:solidFill>
                          <a:srgbClr val="00B050"/>
                        </a:solidFill>
                        <a:effectLst/>
                        <a:latin typeface="+mn-ea"/>
                        <a:ea typeface="+mn-ea"/>
                      </a:endParaRPr>
                    </a:p>
                  </a:txBody>
                  <a:tcPr marL="107882" marR="107882" marT="53941" marB="5394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100" b="1" dirty="0">
                          <a:solidFill>
                            <a:srgbClr val="00B050"/>
                          </a:solidFill>
                          <a:effectLst/>
                          <a:latin typeface="+mn-ea"/>
                          <a:ea typeface="+mn-ea"/>
                        </a:rPr>
                        <a:t>（</a:t>
                      </a:r>
                      <a:r>
                        <a:rPr lang="en-US" altLang="ja-JP" sz="2100" b="1" dirty="0">
                          <a:solidFill>
                            <a:srgbClr val="00B050"/>
                          </a:solidFill>
                          <a:effectLst/>
                          <a:latin typeface="+mn-ea"/>
                          <a:ea typeface="+mn-ea"/>
                        </a:rPr>
                        <a:t>Gigahertz</a:t>
                      </a:r>
                      <a:r>
                        <a:rPr lang="ja-JP" altLang="en-US" sz="2100" b="1" dirty="0">
                          <a:solidFill>
                            <a:srgbClr val="00B050"/>
                          </a:solidFill>
                          <a:effectLst/>
                          <a:latin typeface="+mn-ea"/>
                          <a:ea typeface="+mn-ea"/>
                        </a:rPr>
                        <a:t>）</a:t>
                      </a:r>
                      <a:endParaRPr lang="ja-JP" altLang="en-US" sz="2100" b="1" i="0" dirty="0">
                        <a:solidFill>
                          <a:srgbClr val="00B050"/>
                        </a:solidFill>
                        <a:effectLst/>
                        <a:latin typeface="+mn-ea"/>
                        <a:ea typeface="+mn-ea"/>
                      </a:endParaRPr>
                    </a:p>
                  </a:txBody>
                  <a:tcPr marL="107882" marR="107882" marT="53941" marB="53941">
                    <a:lnL w="12700" cap="flat" cmpd="sng" algn="ctr">
                      <a:no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85275080"/>
                  </a:ext>
                </a:extLst>
              </a:tr>
              <a:tr h="396769">
                <a:tc>
                  <a:txBody>
                    <a:bodyPr/>
                    <a:lstStyle/>
                    <a:p>
                      <a:r>
                        <a:rPr lang="en-US" altLang="ja-JP" sz="2100" b="1" dirty="0">
                          <a:solidFill>
                            <a:srgbClr val="00B050"/>
                          </a:solidFill>
                          <a:effectLst/>
                          <a:latin typeface="+mn-ea"/>
                          <a:ea typeface="+mn-ea"/>
                        </a:rPr>
                        <a:t>1000GHz</a:t>
                      </a:r>
                      <a:endParaRPr kumimoji="1" lang="ja-JP" altLang="en-US" sz="1700" b="1" dirty="0">
                        <a:solidFill>
                          <a:srgbClr val="00B050"/>
                        </a:solidFill>
                        <a:latin typeface="+mn-ea"/>
                        <a:ea typeface="+mn-ea"/>
                      </a:endParaRPr>
                    </a:p>
                  </a:txBody>
                  <a:tcPr marL="107882" marR="107882" marT="53941" marB="53941">
                    <a:lnL w="12700" cap="flat" cmpd="sng" algn="ctr">
                      <a:solidFill>
                        <a:srgbClr val="00B05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2100" b="1" dirty="0">
                          <a:solidFill>
                            <a:srgbClr val="00B050"/>
                          </a:solidFill>
                          <a:effectLst/>
                          <a:latin typeface="+mn-ea"/>
                          <a:ea typeface="+mn-ea"/>
                        </a:rPr>
                        <a:t>（</a:t>
                      </a:r>
                      <a:r>
                        <a:rPr lang="en-US" altLang="ja-JP" sz="2100" b="1" dirty="0">
                          <a:solidFill>
                            <a:srgbClr val="00B050"/>
                          </a:solidFill>
                          <a:effectLst/>
                          <a:latin typeface="+mn-ea"/>
                          <a:ea typeface="+mn-ea"/>
                        </a:rPr>
                        <a:t>Gigahertz</a:t>
                      </a:r>
                      <a:r>
                        <a:rPr lang="ja-JP" altLang="en-US" sz="2100" b="1" dirty="0">
                          <a:solidFill>
                            <a:srgbClr val="00B050"/>
                          </a:solidFill>
                          <a:effectLst/>
                          <a:latin typeface="+mn-ea"/>
                          <a:ea typeface="+mn-ea"/>
                        </a:rPr>
                        <a:t>）</a:t>
                      </a:r>
                      <a:endParaRPr kumimoji="1" lang="ja-JP" altLang="en-US" sz="1700" b="1" dirty="0">
                        <a:solidFill>
                          <a:srgbClr val="00B050"/>
                        </a:solidFill>
                        <a:latin typeface="+mn-ea"/>
                        <a:ea typeface="+mn-ea"/>
                      </a:endParaRPr>
                    </a:p>
                  </a:txBody>
                  <a:tcPr marL="107882" marR="107882" marT="53941" marB="5394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700" b="1" dirty="0">
                          <a:solidFill>
                            <a:srgbClr val="00B050"/>
                          </a:solidFill>
                          <a:latin typeface="+mn-ea"/>
                          <a:ea typeface="+mn-ea"/>
                        </a:rPr>
                        <a:t>＝</a:t>
                      </a:r>
                    </a:p>
                  </a:txBody>
                  <a:tcPr marL="107882" marR="107882" marT="53941" marB="5394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ja-JP" sz="2100" b="1" dirty="0">
                          <a:solidFill>
                            <a:srgbClr val="00B050"/>
                          </a:solidFill>
                          <a:effectLst/>
                          <a:latin typeface="+mn-ea"/>
                          <a:ea typeface="+mn-ea"/>
                        </a:rPr>
                        <a:t>1THz</a:t>
                      </a:r>
                      <a:endParaRPr kumimoji="1" lang="ja-JP" altLang="en-US" sz="1700" b="1" dirty="0">
                        <a:solidFill>
                          <a:srgbClr val="00B050"/>
                        </a:solidFill>
                        <a:latin typeface="+mn-ea"/>
                        <a:ea typeface="+mn-ea"/>
                      </a:endParaRPr>
                    </a:p>
                  </a:txBody>
                  <a:tcPr marL="107882" marR="107882" marT="53941" marB="5394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2100" b="1" dirty="0">
                          <a:solidFill>
                            <a:srgbClr val="00B050"/>
                          </a:solidFill>
                          <a:effectLst/>
                          <a:latin typeface="+mn-ea"/>
                          <a:ea typeface="+mn-ea"/>
                        </a:rPr>
                        <a:t>（</a:t>
                      </a:r>
                      <a:r>
                        <a:rPr lang="en-US" altLang="ja-JP" sz="2100" b="1" dirty="0" err="1">
                          <a:solidFill>
                            <a:srgbClr val="00B050"/>
                          </a:solidFill>
                          <a:effectLst/>
                          <a:latin typeface="+mn-ea"/>
                          <a:ea typeface="+mn-ea"/>
                        </a:rPr>
                        <a:t>Teraherts</a:t>
                      </a:r>
                      <a:r>
                        <a:rPr lang="ja-JP" altLang="en-US" sz="2100" b="1" dirty="0">
                          <a:solidFill>
                            <a:srgbClr val="00B050"/>
                          </a:solidFill>
                          <a:effectLst/>
                          <a:latin typeface="+mn-ea"/>
                          <a:ea typeface="+mn-ea"/>
                        </a:rPr>
                        <a:t>）</a:t>
                      </a:r>
                      <a:endParaRPr kumimoji="1" lang="ja-JP" altLang="en-US" sz="1700" b="1" dirty="0">
                        <a:solidFill>
                          <a:srgbClr val="00B050"/>
                        </a:solidFill>
                        <a:latin typeface="+mn-ea"/>
                        <a:ea typeface="+mn-ea"/>
                      </a:endParaRPr>
                    </a:p>
                  </a:txBody>
                  <a:tcPr marL="107882" marR="107882" marT="53941" marB="53941">
                    <a:lnL w="12700" cap="flat" cmpd="sng" algn="ctr">
                      <a:no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54644889"/>
                  </a:ext>
                </a:extLst>
              </a:tr>
            </a:tbl>
          </a:graphicData>
        </a:graphic>
      </p:graphicFrame>
      <p:sp>
        <p:nvSpPr>
          <p:cNvPr id="3" name="Google Shape;154;p8">
            <a:extLst>
              <a:ext uri="{FF2B5EF4-FFF2-40B4-BE49-F238E27FC236}">
                <a16:creationId xmlns:a16="http://schemas.microsoft.com/office/drawing/2014/main" id="{95323158-A3E8-07BE-4E86-B85E2391A1E0}"/>
              </a:ext>
            </a:extLst>
          </p:cNvPr>
          <p:cNvSpPr txBox="1"/>
          <p:nvPr/>
        </p:nvSpPr>
        <p:spPr>
          <a:xfrm>
            <a:off x="391536" y="1031993"/>
            <a:ext cx="9588036" cy="584735"/>
          </a:xfrm>
          <a:prstGeom prst="rect">
            <a:avLst/>
          </a:prstGeom>
          <a:noFill/>
          <a:ln>
            <a:noFill/>
          </a:ln>
        </p:spPr>
        <p:txBody>
          <a:bodyPr spcFirstLastPara="1" wrap="square" lIns="91425" tIns="45700" rIns="91425" bIns="45700" anchor="t" anchorCtr="0">
            <a:spAutoFit/>
          </a:bodyPr>
          <a:lstStyle/>
          <a:p>
            <a:pPr marL="457200" indent="-457200">
              <a:buFont typeface="Wingdings" panose="05000000000000000000" pitchFamily="2" charset="2"/>
              <a:buChar char="q"/>
            </a:pPr>
            <a:r>
              <a:rPr lang="en-US" sz="3200" b="1" dirty="0">
                <a:solidFill>
                  <a:schemeClr val="accent1">
                    <a:lumMod val="75000"/>
                  </a:schemeClr>
                </a:solidFill>
                <a:latin typeface="Century Gothic"/>
                <a:ea typeface="Century Gothic"/>
                <a:cs typeface="Century Gothic"/>
                <a:sym typeface="Century Gothic"/>
              </a:rPr>
              <a:t>Classification of Frequency and Heating</a:t>
            </a:r>
            <a:endParaRPr sz="2000" dirty="0">
              <a:solidFill>
                <a:schemeClr val="accent1">
                  <a:lumMod val="75000"/>
                </a:schemeClr>
              </a:solidFill>
            </a:endParaRPr>
          </a:p>
        </p:txBody>
      </p:sp>
      <p:graphicFrame>
        <p:nvGraphicFramePr>
          <p:cNvPr id="17" name="表 22">
            <a:extLst>
              <a:ext uri="{FF2B5EF4-FFF2-40B4-BE49-F238E27FC236}">
                <a16:creationId xmlns:a16="http://schemas.microsoft.com/office/drawing/2014/main" id="{E017C021-5176-494D-C950-B3ECC54E92DF}"/>
              </a:ext>
            </a:extLst>
          </p:cNvPr>
          <p:cNvGraphicFramePr>
            <a:graphicFrameLocks noGrp="1"/>
          </p:cNvGraphicFramePr>
          <p:nvPr>
            <p:extLst>
              <p:ext uri="{D42A27DB-BD31-4B8C-83A1-F6EECF244321}">
                <p14:modId xmlns:p14="http://schemas.microsoft.com/office/powerpoint/2010/main" val="1054413091"/>
              </p:ext>
            </p:extLst>
          </p:nvPr>
        </p:nvGraphicFramePr>
        <p:xfrm>
          <a:off x="382116" y="1835840"/>
          <a:ext cx="11611688" cy="464627"/>
        </p:xfrm>
        <a:graphic>
          <a:graphicData uri="http://schemas.openxmlformats.org/drawingml/2006/table">
            <a:tbl>
              <a:tblPr firstRow="1" bandRow="1">
                <a:tableStyleId>{0505E3EF-67EA-436B-97B2-0124C06EBD24}</a:tableStyleId>
              </a:tblPr>
              <a:tblGrid>
                <a:gridCol w="1055608">
                  <a:extLst>
                    <a:ext uri="{9D8B030D-6E8A-4147-A177-3AD203B41FA5}">
                      <a16:colId xmlns:a16="http://schemas.microsoft.com/office/drawing/2014/main" val="361422729"/>
                    </a:ext>
                  </a:extLst>
                </a:gridCol>
                <a:gridCol w="1055608">
                  <a:extLst>
                    <a:ext uri="{9D8B030D-6E8A-4147-A177-3AD203B41FA5}">
                      <a16:colId xmlns:a16="http://schemas.microsoft.com/office/drawing/2014/main" val="1404881831"/>
                    </a:ext>
                  </a:extLst>
                </a:gridCol>
                <a:gridCol w="1055608">
                  <a:extLst>
                    <a:ext uri="{9D8B030D-6E8A-4147-A177-3AD203B41FA5}">
                      <a16:colId xmlns:a16="http://schemas.microsoft.com/office/drawing/2014/main" val="1342882283"/>
                    </a:ext>
                  </a:extLst>
                </a:gridCol>
                <a:gridCol w="1055608">
                  <a:extLst>
                    <a:ext uri="{9D8B030D-6E8A-4147-A177-3AD203B41FA5}">
                      <a16:colId xmlns:a16="http://schemas.microsoft.com/office/drawing/2014/main" val="3392865673"/>
                    </a:ext>
                  </a:extLst>
                </a:gridCol>
                <a:gridCol w="1055608">
                  <a:extLst>
                    <a:ext uri="{9D8B030D-6E8A-4147-A177-3AD203B41FA5}">
                      <a16:colId xmlns:a16="http://schemas.microsoft.com/office/drawing/2014/main" val="516348123"/>
                    </a:ext>
                  </a:extLst>
                </a:gridCol>
                <a:gridCol w="1055608">
                  <a:extLst>
                    <a:ext uri="{9D8B030D-6E8A-4147-A177-3AD203B41FA5}">
                      <a16:colId xmlns:a16="http://schemas.microsoft.com/office/drawing/2014/main" val="2958477612"/>
                    </a:ext>
                  </a:extLst>
                </a:gridCol>
                <a:gridCol w="1055608">
                  <a:extLst>
                    <a:ext uri="{9D8B030D-6E8A-4147-A177-3AD203B41FA5}">
                      <a16:colId xmlns:a16="http://schemas.microsoft.com/office/drawing/2014/main" val="707474887"/>
                    </a:ext>
                  </a:extLst>
                </a:gridCol>
                <a:gridCol w="1055608">
                  <a:extLst>
                    <a:ext uri="{9D8B030D-6E8A-4147-A177-3AD203B41FA5}">
                      <a16:colId xmlns:a16="http://schemas.microsoft.com/office/drawing/2014/main" val="1323656404"/>
                    </a:ext>
                  </a:extLst>
                </a:gridCol>
                <a:gridCol w="1055608">
                  <a:extLst>
                    <a:ext uri="{9D8B030D-6E8A-4147-A177-3AD203B41FA5}">
                      <a16:colId xmlns:a16="http://schemas.microsoft.com/office/drawing/2014/main" val="1941257403"/>
                    </a:ext>
                  </a:extLst>
                </a:gridCol>
                <a:gridCol w="1055608">
                  <a:extLst>
                    <a:ext uri="{9D8B030D-6E8A-4147-A177-3AD203B41FA5}">
                      <a16:colId xmlns:a16="http://schemas.microsoft.com/office/drawing/2014/main" val="1367609214"/>
                    </a:ext>
                  </a:extLst>
                </a:gridCol>
                <a:gridCol w="1055608">
                  <a:extLst>
                    <a:ext uri="{9D8B030D-6E8A-4147-A177-3AD203B41FA5}">
                      <a16:colId xmlns:a16="http://schemas.microsoft.com/office/drawing/2014/main" val="1594056788"/>
                    </a:ext>
                  </a:extLst>
                </a:gridCol>
              </a:tblGrid>
              <a:tr h="464627">
                <a:tc>
                  <a:txBody>
                    <a:bodyPr/>
                    <a:lstStyle/>
                    <a:p>
                      <a:pPr algn="ctr"/>
                      <a:r>
                        <a:rPr kumimoji="1" lang="en-US" altLang="ja-JP" sz="1500" dirty="0">
                          <a:latin typeface="+mn-ea"/>
                          <a:ea typeface="+mn-ea"/>
                        </a:rPr>
                        <a:t>1Hz</a:t>
                      </a:r>
                      <a:endParaRPr kumimoji="1" lang="ja-JP" altLang="en-US" sz="1500" dirty="0">
                        <a:latin typeface="+mn-ea"/>
                        <a:ea typeface="+mn-ea"/>
                      </a:endParaRPr>
                    </a:p>
                  </a:txBody>
                  <a:tcPr marL="114566" marR="114566" marT="57283" marB="57283" anchor="ctr"/>
                </a:tc>
                <a:tc>
                  <a:txBody>
                    <a:bodyPr/>
                    <a:lstStyle/>
                    <a:p>
                      <a:pPr algn="ctr"/>
                      <a:r>
                        <a:rPr kumimoji="1" lang="en-US" altLang="ja-JP" sz="1500" dirty="0">
                          <a:latin typeface="+mn-ea"/>
                          <a:ea typeface="+mn-ea"/>
                        </a:rPr>
                        <a:t>10Hz</a:t>
                      </a:r>
                      <a:endParaRPr kumimoji="1" lang="ja-JP" altLang="en-US" sz="1500" dirty="0">
                        <a:latin typeface="+mn-ea"/>
                        <a:ea typeface="+mn-ea"/>
                      </a:endParaRPr>
                    </a:p>
                  </a:txBody>
                  <a:tcPr marL="114566" marR="114566" marT="57283" marB="57283" anchor="ctr"/>
                </a:tc>
                <a:tc>
                  <a:txBody>
                    <a:bodyPr/>
                    <a:lstStyle/>
                    <a:p>
                      <a:pPr algn="ctr"/>
                      <a:r>
                        <a:rPr kumimoji="1" lang="en-US" altLang="ja-JP" sz="1500" dirty="0">
                          <a:latin typeface="+mn-ea"/>
                          <a:ea typeface="+mn-ea"/>
                        </a:rPr>
                        <a:t>100HZ</a:t>
                      </a:r>
                      <a:endParaRPr kumimoji="1" lang="ja-JP" altLang="en-US" sz="1500" dirty="0">
                        <a:latin typeface="+mn-ea"/>
                        <a:ea typeface="+mn-ea"/>
                      </a:endParaRPr>
                    </a:p>
                  </a:txBody>
                  <a:tcPr marL="114566" marR="114566" marT="57283" marB="57283" anchor="ctr"/>
                </a:tc>
                <a:tc>
                  <a:txBody>
                    <a:bodyPr/>
                    <a:lstStyle/>
                    <a:p>
                      <a:pPr algn="ctr"/>
                      <a:r>
                        <a:rPr kumimoji="1" lang="en-US" altLang="ja-JP" sz="1500" dirty="0">
                          <a:latin typeface="+mn-ea"/>
                          <a:ea typeface="+mn-ea"/>
                        </a:rPr>
                        <a:t>1kHz</a:t>
                      </a:r>
                      <a:endParaRPr kumimoji="1" lang="ja-JP" altLang="en-US" sz="1500" dirty="0">
                        <a:latin typeface="+mn-ea"/>
                        <a:ea typeface="+mn-ea"/>
                      </a:endParaRPr>
                    </a:p>
                  </a:txBody>
                  <a:tcPr marL="114566" marR="114566" marT="57283" marB="57283" anchor="ctr"/>
                </a:tc>
                <a:tc>
                  <a:txBody>
                    <a:bodyPr/>
                    <a:lstStyle/>
                    <a:p>
                      <a:pPr algn="ctr"/>
                      <a:r>
                        <a:rPr kumimoji="1" lang="en-US" altLang="ja-JP" sz="1500" dirty="0">
                          <a:latin typeface="+mn-ea"/>
                          <a:ea typeface="+mn-ea"/>
                        </a:rPr>
                        <a:t>10kHz</a:t>
                      </a:r>
                      <a:endParaRPr kumimoji="1" lang="ja-JP" altLang="en-US" sz="1500" dirty="0">
                        <a:latin typeface="+mn-ea"/>
                        <a:ea typeface="+mn-ea"/>
                      </a:endParaRPr>
                    </a:p>
                  </a:txBody>
                  <a:tcPr marL="114566" marR="114566" marT="57283" marB="57283" anchor="ctr"/>
                </a:tc>
                <a:tc>
                  <a:txBody>
                    <a:bodyPr/>
                    <a:lstStyle/>
                    <a:p>
                      <a:pPr algn="ctr"/>
                      <a:r>
                        <a:rPr kumimoji="1" lang="en-US" altLang="ja-JP" sz="1500" dirty="0">
                          <a:latin typeface="+mn-ea"/>
                          <a:ea typeface="+mn-ea"/>
                        </a:rPr>
                        <a:t>100kHz</a:t>
                      </a:r>
                      <a:endParaRPr kumimoji="1" lang="ja-JP" altLang="en-US" sz="1500" dirty="0">
                        <a:latin typeface="+mn-ea"/>
                        <a:ea typeface="+mn-ea"/>
                      </a:endParaRPr>
                    </a:p>
                  </a:txBody>
                  <a:tcPr marL="114566" marR="114566" marT="57283" marB="57283" anchor="ctr"/>
                </a:tc>
                <a:tc>
                  <a:txBody>
                    <a:bodyPr/>
                    <a:lstStyle/>
                    <a:p>
                      <a:pPr algn="ctr"/>
                      <a:r>
                        <a:rPr kumimoji="1" lang="en-US" altLang="ja-JP" sz="1500" dirty="0">
                          <a:latin typeface="+mn-ea"/>
                          <a:ea typeface="+mn-ea"/>
                        </a:rPr>
                        <a:t>1MHz</a:t>
                      </a:r>
                      <a:endParaRPr kumimoji="1" lang="ja-JP" altLang="en-US" sz="1500" dirty="0">
                        <a:latin typeface="+mn-ea"/>
                        <a:ea typeface="+mn-ea"/>
                      </a:endParaRPr>
                    </a:p>
                  </a:txBody>
                  <a:tcPr marL="114566" marR="114566" marT="57283" marB="57283" anchor="ctr"/>
                </a:tc>
                <a:tc>
                  <a:txBody>
                    <a:bodyPr/>
                    <a:lstStyle/>
                    <a:p>
                      <a:pPr algn="ctr"/>
                      <a:r>
                        <a:rPr kumimoji="1" lang="en-US" altLang="ja-JP" sz="1500" dirty="0">
                          <a:latin typeface="+mn-ea"/>
                          <a:ea typeface="+mn-ea"/>
                        </a:rPr>
                        <a:t>10MHz</a:t>
                      </a:r>
                      <a:endParaRPr kumimoji="1" lang="ja-JP" altLang="en-US" sz="1500" dirty="0">
                        <a:latin typeface="+mn-ea"/>
                        <a:ea typeface="+mn-ea"/>
                      </a:endParaRPr>
                    </a:p>
                  </a:txBody>
                  <a:tcPr marL="114566" marR="114566" marT="57283" marB="57283" anchor="ctr"/>
                </a:tc>
                <a:tc>
                  <a:txBody>
                    <a:bodyPr/>
                    <a:lstStyle/>
                    <a:p>
                      <a:pPr algn="ctr"/>
                      <a:r>
                        <a:rPr kumimoji="1" lang="en-US" altLang="ja-JP" sz="1500" dirty="0">
                          <a:latin typeface="+mn-ea"/>
                          <a:ea typeface="+mn-ea"/>
                        </a:rPr>
                        <a:t>100MHz</a:t>
                      </a:r>
                      <a:endParaRPr kumimoji="1" lang="ja-JP" altLang="en-US" sz="1500" dirty="0">
                        <a:latin typeface="+mn-ea"/>
                        <a:ea typeface="+mn-ea"/>
                      </a:endParaRPr>
                    </a:p>
                  </a:txBody>
                  <a:tcPr marL="114566" marR="114566" marT="57283" marB="57283" anchor="ctr"/>
                </a:tc>
                <a:tc>
                  <a:txBody>
                    <a:bodyPr/>
                    <a:lstStyle/>
                    <a:p>
                      <a:pPr algn="ctr"/>
                      <a:r>
                        <a:rPr kumimoji="1" lang="en-US" altLang="ja-JP" sz="1500" dirty="0">
                          <a:latin typeface="+mn-ea"/>
                          <a:ea typeface="+mn-ea"/>
                        </a:rPr>
                        <a:t>1GHz</a:t>
                      </a:r>
                      <a:endParaRPr kumimoji="1" lang="ja-JP" altLang="en-US" sz="1500" dirty="0">
                        <a:latin typeface="+mn-ea"/>
                        <a:ea typeface="+mn-ea"/>
                      </a:endParaRPr>
                    </a:p>
                  </a:txBody>
                  <a:tcPr marL="114566" marR="114566" marT="57283" marB="57283" anchor="ctr"/>
                </a:tc>
                <a:tc>
                  <a:txBody>
                    <a:bodyPr/>
                    <a:lstStyle/>
                    <a:p>
                      <a:pPr algn="ctr"/>
                      <a:r>
                        <a:rPr kumimoji="1" lang="en-US" altLang="ja-JP" sz="1500" dirty="0">
                          <a:latin typeface="+mn-ea"/>
                          <a:ea typeface="+mn-ea"/>
                        </a:rPr>
                        <a:t>10GHz</a:t>
                      </a:r>
                      <a:endParaRPr kumimoji="1" lang="ja-JP" altLang="en-US" sz="1500" dirty="0">
                        <a:latin typeface="+mn-ea"/>
                        <a:ea typeface="+mn-ea"/>
                      </a:endParaRPr>
                    </a:p>
                  </a:txBody>
                  <a:tcPr marL="114566" marR="114566" marT="57283" marB="57283" anchor="ctr"/>
                </a:tc>
                <a:extLst>
                  <a:ext uri="{0D108BD9-81ED-4DB2-BD59-A6C34878D82A}">
                    <a16:rowId xmlns:a16="http://schemas.microsoft.com/office/drawing/2014/main" val="2591393333"/>
                  </a:ext>
                </a:extLst>
              </a:tr>
            </a:tbl>
          </a:graphicData>
        </a:graphic>
      </p:graphicFrame>
      <p:grpSp>
        <p:nvGrpSpPr>
          <p:cNvPr id="4" name="グループ化 41">
            <a:extLst>
              <a:ext uri="{FF2B5EF4-FFF2-40B4-BE49-F238E27FC236}">
                <a16:creationId xmlns:a16="http://schemas.microsoft.com/office/drawing/2014/main" id="{B3A2B843-54CA-3B8D-2C29-BC18A54B7C59}"/>
              </a:ext>
            </a:extLst>
          </p:cNvPr>
          <p:cNvGrpSpPr/>
          <p:nvPr/>
        </p:nvGrpSpPr>
        <p:grpSpPr>
          <a:xfrm>
            <a:off x="228600" y="2214982"/>
            <a:ext cx="11857026" cy="567300"/>
            <a:chOff x="161925" y="1744346"/>
            <a:chExt cx="9534525" cy="446404"/>
          </a:xfrm>
        </p:grpSpPr>
        <p:cxnSp>
          <p:nvCxnSpPr>
            <p:cNvPr id="5" name="直線コネクタ 2">
              <a:extLst>
                <a:ext uri="{FF2B5EF4-FFF2-40B4-BE49-F238E27FC236}">
                  <a16:creationId xmlns:a16="http://schemas.microsoft.com/office/drawing/2014/main" id="{3124A608-2B07-9FDF-96BC-9873CA1EEB54}"/>
                </a:ext>
              </a:extLst>
            </p:cNvPr>
            <p:cNvCxnSpPr/>
            <p:nvPr/>
          </p:nvCxnSpPr>
          <p:spPr>
            <a:xfrm>
              <a:off x="161925" y="1971675"/>
              <a:ext cx="9534525" cy="0"/>
            </a:xfrm>
            <a:prstGeom prst="line">
              <a:avLst/>
            </a:prstGeom>
          </p:spPr>
          <p:style>
            <a:lnRef idx="1">
              <a:schemeClr val="dk1"/>
            </a:lnRef>
            <a:fillRef idx="0">
              <a:schemeClr val="dk1"/>
            </a:fillRef>
            <a:effectRef idx="0">
              <a:schemeClr val="dk1"/>
            </a:effectRef>
            <a:fontRef idx="minor">
              <a:schemeClr val="tx1"/>
            </a:fontRef>
          </p:style>
        </p:cxnSp>
        <p:cxnSp>
          <p:nvCxnSpPr>
            <p:cNvPr id="6" name="直線コネクタ 4">
              <a:extLst>
                <a:ext uri="{FF2B5EF4-FFF2-40B4-BE49-F238E27FC236}">
                  <a16:creationId xmlns:a16="http://schemas.microsoft.com/office/drawing/2014/main" id="{1BA7809C-7B08-428F-86A4-13658940AB03}"/>
                </a:ext>
              </a:extLst>
            </p:cNvPr>
            <p:cNvCxnSpPr>
              <a:cxnSpLocks/>
            </p:cNvCxnSpPr>
            <p:nvPr/>
          </p:nvCxnSpPr>
          <p:spPr>
            <a:xfrm>
              <a:off x="685800" y="1752600"/>
              <a:ext cx="0" cy="438150"/>
            </a:xfrm>
            <a:prstGeom prst="line">
              <a:avLst/>
            </a:prstGeom>
          </p:spPr>
          <p:style>
            <a:lnRef idx="1">
              <a:schemeClr val="dk1"/>
            </a:lnRef>
            <a:fillRef idx="0">
              <a:schemeClr val="dk1"/>
            </a:fillRef>
            <a:effectRef idx="0">
              <a:schemeClr val="dk1"/>
            </a:effectRef>
            <a:fontRef idx="minor">
              <a:schemeClr val="tx1"/>
            </a:fontRef>
          </p:style>
        </p:cxnSp>
        <p:cxnSp>
          <p:nvCxnSpPr>
            <p:cNvPr id="7" name="直線コネクタ 23">
              <a:extLst>
                <a:ext uri="{FF2B5EF4-FFF2-40B4-BE49-F238E27FC236}">
                  <a16:creationId xmlns:a16="http://schemas.microsoft.com/office/drawing/2014/main" id="{5ABB37D2-242E-7141-5ACF-A20636EE355A}"/>
                </a:ext>
              </a:extLst>
            </p:cNvPr>
            <p:cNvCxnSpPr>
              <a:cxnSpLocks/>
            </p:cNvCxnSpPr>
            <p:nvPr/>
          </p:nvCxnSpPr>
          <p:spPr>
            <a:xfrm>
              <a:off x="1524000" y="1744346"/>
              <a:ext cx="0" cy="438150"/>
            </a:xfrm>
            <a:prstGeom prst="line">
              <a:avLst/>
            </a:prstGeom>
          </p:spPr>
          <p:style>
            <a:lnRef idx="1">
              <a:schemeClr val="dk1"/>
            </a:lnRef>
            <a:fillRef idx="0">
              <a:schemeClr val="dk1"/>
            </a:fillRef>
            <a:effectRef idx="0">
              <a:schemeClr val="dk1"/>
            </a:effectRef>
            <a:fontRef idx="minor">
              <a:schemeClr val="tx1"/>
            </a:fontRef>
          </p:style>
        </p:cxnSp>
        <p:cxnSp>
          <p:nvCxnSpPr>
            <p:cNvPr id="8" name="直線コネクタ 24">
              <a:extLst>
                <a:ext uri="{FF2B5EF4-FFF2-40B4-BE49-F238E27FC236}">
                  <a16:creationId xmlns:a16="http://schemas.microsoft.com/office/drawing/2014/main" id="{C2B3F800-F393-EE50-1314-AB9EF1D70EEB}"/>
                </a:ext>
              </a:extLst>
            </p:cNvPr>
            <p:cNvCxnSpPr>
              <a:cxnSpLocks/>
            </p:cNvCxnSpPr>
            <p:nvPr/>
          </p:nvCxnSpPr>
          <p:spPr>
            <a:xfrm>
              <a:off x="2381250" y="1753871"/>
              <a:ext cx="0" cy="428625"/>
            </a:xfrm>
            <a:prstGeom prst="line">
              <a:avLst/>
            </a:prstGeom>
          </p:spPr>
          <p:style>
            <a:lnRef idx="1">
              <a:schemeClr val="dk1"/>
            </a:lnRef>
            <a:fillRef idx="0">
              <a:schemeClr val="dk1"/>
            </a:fillRef>
            <a:effectRef idx="0">
              <a:schemeClr val="dk1"/>
            </a:effectRef>
            <a:fontRef idx="minor">
              <a:schemeClr val="tx1"/>
            </a:fontRef>
          </p:style>
        </p:cxnSp>
        <p:cxnSp>
          <p:nvCxnSpPr>
            <p:cNvPr id="9" name="直線コネクタ 25">
              <a:extLst>
                <a:ext uri="{FF2B5EF4-FFF2-40B4-BE49-F238E27FC236}">
                  <a16:creationId xmlns:a16="http://schemas.microsoft.com/office/drawing/2014/main" id="{32CA76FE-5A02-42A3-7BC3-844449B9B42F}"/>
                </a:ext>
              </a:extLst>
            </p:cNvPr>
            <p:cNvCxnSpPr>
              <a:cxnSpLocks/>
            </p:cNvCxnSpPr>
            <p:nvPr/>
          </p:nvCxnSpPr>
          <p:spPr>
            <a:xfrm>
              <a:off x="3219450" y="1752600"/>
              <a:ext cx="0" cy="429896"/>
            </a:xfrm>
            <a:prstGeom prst="line">
              <a:avLst/>
            </a:prstGeom>
          </p:spPr>
          <p:style>
            <a:lnRef idx="1">
              <a:schemeClr val="dk1"/>
            </a:lnRef>
            <a:fillRef idx="0">
              <a:schemeClr val="dk1"/>
            </a:fillRef>
            <a:effectRef idx="0">
              <a:schemeClr val="dk1"/>
            </a:effectRef>
            <a:fontRef idx="minor">
              <a:schemeClr val="tx1"/>
            </a:fontRef>
          </p:style>
        </p:cxnSp>
        <p:cxnSp>
          <p:nvCxnSpPr>
            <p:cNvPr id="10" name="直線コネクタ 26">
              <a:extLst>
                <a:ext uri="{FF2B5EF4-FFF2-40B4-BE49-F238E27FC236}">
                  <a16:creationId xmlns:a16="http://schemas.microsoft.com/office/drawing/2014/main" id="{E2E1071B-ABAB-6FE6-4C7A-8FD8996EB6B7}"/>
                </a:ext>
              </a:extLst>
            </p:cNvPr>
            <p:cNvCxnSpPr>
              <a:cxnSpLocks/>
            </p:cNvCxnSpPr>
            <p:nvPr/>
          </p:nvCxnSpPr>
          <p:spPr>
            <a:xfrm>
              <a:off x="4067175" y="1763396"/>
              <a:ext cx="0" cy="419100"/>
            </a:xfrm>
            <a:prstGeom prst="line">
              <a:avLst/>
            </a:prstGeom>
          </p:spPr>
          <p:style>
            <a:lnRef idx="1">
              <a:schemeClr val="dk1"/>
            </a:lnRef>
            <a:fillRef idx="0">
              <a:schemeClr val="dk1"/>
            </a:fillRef>
            <a:effectRef idx="0">
              <a:schemeClr val="dk1"/>
            </a:effectRef>
            <a:fontRef idx="minor">
              <a:schemeClr val="tx1"/>
            </a:fontRef>
          </p:style>
        </p:cxnSp>
        <p:cxnSp>
          <p:nvCxnSpPr>
            <p:cNvPr id="11" name="直線コネクタ 27">
              <a:extLst>
                <a:ext uri="{FF2B5EF4-FFF2-40B4-BE49-F238E27FC236}">
                  <a16:creationId xmlns:a16="http://schemas.microsoft.com/office/drawing/2014/main" id="{0C3D36DF-5A30-E4A2-3BC6-3EEC21FB6945}"/>
                </a:ext>
              </a:extLst>
            </p:cNvPr>
            <p:cNvCxnSpPr>
              <a:cxnSpLocks/>
            </p:cNvCxnSpPr>
            <p:nvPr/>
          </p:nvCxnSpPr>
          <p:spPr>
            <a:xfrm>
              <a:off x="4914900" y="1763396"/>
              <a:ext cx="0" cy="419100"/>
            </a:xfrm>
            <a:prstGeom prst="line">
              <a:avLst/>
            </a:prstGeom>
          </p:spPr>
          <p:style>
            <a:lnRef idx="1">
              <a:schemeClr val="dk1"/>
            </a:lnRef>
            <a:fillRef idx="0">
              <a:schemeClr val="dk1"/>
            </a:fillRef>
            <a:effectRef idx="0">
              <a:schemeClr val="dk1"/>
            </a:effectRef>
            <a:fontRef idx="minor">
              <a:schemeClr val="tx1"/>
            </a:fontRef>
          </p:style>
        </p:cxnSp>
        <p:cxnSp>
          <p:nvCxnSpPr>
            <p:cNvPr id="12" name="直線コネクタ 36">
              <a:extLst>
                <a:ext uri="{FF2B5EF4-FFF2-40B4-BE49-F238E27FC236}">
                  <a16:creationId xmlns:a16="http://schemas.microsoft.com/office/drawing/2014/main" id="{D9376A84-7CDB-C612-6801-076628D83D19}"/>
                </a:ext>
              </a:extLst>
            </p:cNvPr>
            <p:cNvCxnSpPr>
              <a:cxnSpLocks/>
            </p:cNvCxnSpPr>
            <p:nvPr/>
          </p:nvCxnSpPr>
          <p:spPr>
            <a:xfrm>
              <a:off x="5762625" y="1752600"/>
              <a:ext cx="0" cy="419100"/>
            </a:xfrm>
            <a:prstGeom prst="line">
              <a:avLst/>
            </a:prstGeom>
          </p:spPr>
          <p:style>
            <a:lnRef idx="1">
              <a:schemeClr val="dk1"/>
            </a:lnRef>
            <a:fillRef idx="0">
              <a:schemeClr val="dk1"/>
            </a:fillRef>
            <a:effectRef idx="0">
              <a:schemeClr val="dk1"/>
            </a:effectRef>
            <a:fontRef idx="minor">
              <a:schemeClr val="tx1"/>
            </a:fontRef>
          </p:style>
        </p:cxnSp>
        <p:cxnSp>
          <p:nvCxnSpPr>
            <p:cNvPr id="13" name="直線コネクタ 37">
              <a:extLst>
                <a:ext uri="{FF2B5EF4-FFF2-40B4-BE49-F238E27FC236}">
                  <a16:creationId xmlns:a16="http://schemas.microsoft.com/office/drawing/2014/main" id="{7125D905-7665-943B-06DF-357C585FE8C6}"/>
                </a:ext>
              </a:extLst>
            </p:cNvPr>
            <p:cNvCxnSpPr>
              <a:cxnSpLocks/>
            </p:cNvCxnSpPr>
            <p:nvPr/>
          </p:nvCxnSpPr>
          <p:spPr>
            <a:xfrm>
              <a:off x="6610350" y="1752600"/>
              <a:ext cx="0" cy="419100"/>
            </a:xfrm>
            <a:prstGeom prst="line">
              <a:avLst/>
            </a:prstGeom>
          </p:spPr>
          <p:style>
            <a:lnRef idx="1">
              <a:schemeClr val="dk1"/>
            </a:lnRef>
            <a:fillRef idx="0">
              <a:schemeClr val="dk1"/>
            </a:fillRef>
            <a:effectRef idx="0">
              <a:schemeClr val="dk1"/>
            </a:effectRef>
            <a:fontRef idx="minor">
              <a:schemeClr val="tx1"/>
            </a:fontRef>
          </p:style>
        </p:cxnSp>
        <p:cxnSp>
          <p:nvCxnSpPr>
            <p:cNvPr id="14" name="直線コネクタ 38">
              <a:extLst>
                <a:ext uri="{FF2B5EF4-FFF2-40B4-BE49-F238E27FC236}">
                  <a16:creationId xmlns:a16="http://schemas.microsoft.com/office/drawing/2014/main" id="{3AB2CBE7-18DB-09B1-F544-32F0033E7DCC}"/>
                </a:ext>
              </a:extLst>
            </p:cNvPr>
            <p:cNvCxnSpPr>
              <a:cxnSpLocks/>
            </p:cNvCxnSpPr>
            <p:nvPr/>
          </p:nvCxnSpPr>
          <p:spPr>
            <a:xfrm>
              <a:off x="7458075" y="1762125"/>
              <a:ext cx="0" cy="419100"/>
            </a:xfrm>
            <a:prstGeom prst="line">
              <a:avLst/>
            </a:prstGeom>
          </p:spPr>
          <p:style>
            <a:lnRef idx="1">
              <a:schemeClr val="dk1"/>
            </a:lnRef>
            <a:fillRef idx="0">
              <a:schemeClr val="dk1"/>
            </a:fillRef>
            <a:effectRef idx="0">
              <a:schemeClr val="dk1"/>
            </a:effectRef>
            <a:fontRef idx="minor">
              <a:schemeClr val="tx1"/>
            </a:fontRef>
          </p:style>
        </p:cxnSp>
        <p:cxnSp>
          <p:nvCxnSpPr>
            <p:cNvPr id="15" name="直線コネクタ 39">
              <a:extLst>
                <a:ext uri="{FF2B5EF4-FFF2-40B4-BE49-F238E27FC236}">
                  <a16:creationId xmlns:a16="http://schemas.microsoft.com/office/drawing/2014/main" id="{DBDF6AE9-58DD-AC7A-E292-4E20B78349FF}"/>
                </a:ext>
              </a:extLst>
            </p:cNvPr>
            <p:cNvCxnSpPr>
              <a:cxnSpLocks/>
            </p:cNvCxnSpPr>
            <p:nvPr/>
          </p:nvCxnSpPr>
          <p:spPr>
            <a:xfrm>
              <a:off x="8305800" y="1762125"/>
              <a:ext cx="0" cy="419100"/>
            </a:xfrm>
            <a:prstGeom prst="line">
              <a:avLst/>
            </a:prstGeom>
          </p:spPr>
          <p:style>
            <a:lnRef idx="1">
              <a:schemeClr val="dk1"/>
            </a:lnRef>
            <a:fillRef idx="0">
              <a:schemeClr val="dk1"/>
            </a:fillRef>
            <a:effectRef idx="0">
              <a:schemeClr val="dk1"/>
            </a:effectRef>
            <a:fontRef idx="minor">
              <a:schemeClr val="tx1"/>
            </a:fontRef>
          </p:style>
        </p:cxnSp>
        <p:cxnSp>
          <p:nvCxnSpPr>
            <p:cNvPr id="16" name="直線コネクタ 40">
              <a:extLst>
                <a:ext uri="{FF2B5EF4-FFF2-40B4-BE49-F238E27FC236}">
                  <a16:creationId xmlns:a16="http://schemas.microsoft.com/office/drawing/2014/main" id="{78CF6013-9AAA-462B-A1BD-40CDF748CAED}"/>
                </a:ext>
              </a:extLst>
            </p:cNvPr>
            <p:cNvCxnSpPr>
              <a:cxnSpLocks/>
            </p:cNvCxnSpPr>
            <p:nvPr/>
          </p:nvCxnSpPr>
          <p:spPr>
            <a:xfrm>
              <a:off x="9144000" y="1752600"/>
              <a:ext cx="0" cy="419100"/>
            </a:xfrm>
            <a:prstGeom prst="line">
              <a:avLst/>
            </a:prstGeom>
          </p:spPr>
          <p:style>
            <a:lnRef idx="1">
              <a:schemeClr val="dk1"/>
            </a:lnRef>
            <a:fillRef idx="0">
              <a:schemeClr val="dk1"/>
            </a:fillRef>
            <a:effectRef idx="0">
              <a:schemeClr val="dk1"/>
            </a:effectRef>
            <a:fontRef idx="minor">
              <a:schemeClr val="tx1"/>
            </a:fontRef>
          </p:style>
        </p:cxnSp>
      </p:grpSp>
      <p:sp>
        <p:nvSpPr>
          <p:cNvPr id="18" name="矢印: 左右 43">
            <a:extLst>
              <a:ext uri="{FF2B5EF4-FFF2-40B4-BE49-F238E27FC236}">
                <a16:creationId xmlns:a16="http://schemas.microsoft.com/office/drawing/2014/main" id="{CF9CB97D-F9F7-FBDA-FD91-FDE9806300F9}"/>
              </a:ext>
            </a:extLst>
          </p:cNvPr>
          <p:cNvSpPr/>
          <p:nvPr/>
        </p:nvSpPr>
        <p:spPr>
          <a:xfrm>
            <a:off x="2427807" y="2701870"/>
            <a:ext cx="5314633" cy="1026581"/>
          </a:xfrm>
          <a:prstGeom prst="leftRightArrow">
            <a:avLst>
              <a:gd name="adj1" fmla="val 43406"/>
              <a:gd name="adj2" fmla="val 51099"/>
            </a:avLst>
          </a:prstGeom>
          <a:solidFill>
            <a:schemeClr val="bg1"/>
          </a:solidFill>
          <a:ln w="19050">
            <a:solidFill>
              <a:schemeClr val="dk1">
                <a:shade val="95000"/>
                <a:satMod val="10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1600" b="1" dirty="0">
                <a:solidFill>
                  <a:srgbClr val="FF0000"/>
                </a:solidFill>
                <a:latin typeface="Century Gothic" panose="020B0502020202020204" pitchFamily="34" charset="0"/>
                <a:ea typeface="Meiryo UI" panose="020B0604030504040204" pitchFamily="50" charset="-128"/>
              </a:rPr>
              <a:t>High-frequency induction heating</a:t>
            </a:r>
            <a:endParaRPr kumimoji="1" lang="ja-JP" altLang="en-US" sz="1600" b="1" dirty="0">
              <a:solidFill>
                <a:srgbClr val="FF0000"/>
              </a:solidFill>
              <a:latin typeface="Century Gothic" panose="020B0502020202020204" pitchFamily="34" charset="0"/>
              <a:ea typeface="Meiryo UI" panose="020B0604030504040204" pitchFamily="50" charset="-128"/>
            </a:endParaRPr>
          </a:p>
        </p:txBody>
      </p:sp>
      <p:sp>
        <p:nvSpPr>
          <p:cNvPr id="19" name="矢印: 左右 45">
            <a:extLst>
              <a:ext uri="{FF2B5EF4-FFF2-40B4-BE49-F238E27FC236}">
                <a16:creationId xmlns:a16="http://schemas.microsoft.com/office/drawing/2014/main" id="{C1EE7D31-7548-8059-5AB0-A922AC62AA5C}"/>
              </a:ext>
            </a:extLst>
          </p:cNvPr>
          <p:cNvSpPr/>
          <p:nvPr/>
        </p:nvSpPr>
        <p:spPr>
          <a:xfrm>
            <a:off x="7269687" y="3250695"/>
            <a:ext cx="3086542" cy="1012037"/>
          </a:xfrm>
          <a:prstGeom prst="leftRightArrow">
            <a:avLst>
              <a:gd name="adj1" fmla="val 43406"/>
              <a:gd name="adj2" fmla="val 51099"/>
            </a:avLst>
          </a:prstGeom>
          <a:solidFill>
            <a:schemeClr val="bg1"/>
          </a:solidFill>
          <a:ln w="19050">
            <a:solidFill>
              <a:schemeClr val="dk1">
                <a:shade val="95000"/>
                <a:satMod val="10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1400" b="1" dirty="0">
                <a:solidFill>
                  <a:srgbClr val="EA8B00"/>
                </a:solidFill>
                <a:latin typeface="Century Gothic" panose="020B0502020202020204" pitchFamily="34" charset="0"/>
                <a:ea typeface="Meiryo UI" panose="020B0604030504040204" pitchFamily="50" charset="-128"/>
              </a:rPr>
              <a:t>High-frequency dielectric heating</a:t>
            </a:r>
            <a:endParaRPr kumimoji="1" lang="ja-JP" altLang="en-US" sz="1400" b="1" dirty="0">
              <a:solidFill>
                <a:srgbClr val="EA8B00"/>
              </a:solidFill>
              <a:latin typeface="Century Gothic" panose="020B0502020202020204" pitchFamily="34" charset="0"/>
              <a:ea typeface="Meiryo UI" panose="020B0604030504040204" pitchFamily="50" charset="-128"/>
            </a:endParaRPr>
          </a:p>
        </p:txBody>
      </p:sp>
      <p:cxnSp>
        <p:nvCxnSpPr>
          <p:cNvPr id="20" name="直線コネクタ 8">
            <a:extLst>
              <a:ext uri="{FF2B5EF4-FFF2-40B4-BE49-F238E27FC236}">
                <a16:creationId xmlns:a16="http://schemas.microsoft.com/office/drawing/2014/main" id="{2EBA9A34-E7AB-02B7-7BB1-BC4DA4DC2707}"/>
              </a:ext>
            </a:extLst>
          </p:cNvPr>
          <p:cNvCxnSpPr/>
          <p:nvPr/>
        </p:nvCxnSpPr>
        <p:spPr>
          <a:xfrm>
            <a:off x="10356229" y="2691310"/>
            <a:ext cx="0" cy="1712834"/>
          </a:xfrm>
          <a:prstGeom prst="line">
            <a:avLst/>
          </a:prstGeom>
          <a:ln w="25400">
            <a:solidFill>
              <a:srgbClr val="7030A0"/>
            </a:solidFill>
            <a:prstDash val="lgDash"/>
          </a:ln>
        </p:spPr>
        <p:style>
          <a:lnRef idx="1">
            <a:schemeClr val="accent1"/>
          </a:lnRef>
          <a:fillRef idx="0">
            <a:schemeClr val="accent1"/>
          </a:fillRef>
          <a:effectRef idx="0">
            <a:schemeClr val="accent1"/>
          </a:effectRef>
          <a:fontRef idx="minor">
            <a:schemeClr val="tx1"/>
          </a:fontRef>
        </p:style>
      </p:cxnSp>
      <p:sp>
        <p:nvSpPr>
          <p:cNvPr id="21" name="矢印: ストライプ 47">
            <a:extLst>
              <a:ext uri="{FF2B5EF4-FFF2-40B4-BE49-F238E27FC236}">
                <a16:creationId xmlns:a16="http://schemas.microsoft.com/office/drawing/2014/main" id="{CDC1583E-91F0-B33E-9C24-093270D7EDBF}"/>
              </a:ext>
            </a:extLst>
          </p:cNvPr>
          <p:cNvSpPr/>
          <p:nvPr/>
        </p:nvSpPr>
        <p:spPr>
          <a:xfrm rot="10800000">
            <a:off x="10470446" y="3549514"/>
            <a:ext cx="1457325" cy="1004870"/>
          </a:xfrm>
          <a:prstGeom prst="stripedRightArrow">
            <a:avLst>
              <a:gd name="adj1" fmla="val 59654"/>
              <a:gd name="adj2" fmla="val 56338"/>
            </a:avLst>
          </a:prstGeom>
          <a:noFill/>
          <a:ln w="19050">
            <a:solidFill>
              <a:schemeClr val="dk1">
                <a:shade val="95000"/>
                <a:satMod val="10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400" b="1" dirty="0">
              <a:solidFill>
                <a:srgbClr val="FF0000"/>
              </a:solidFill>
              <a:latin typeface="Meiryo UI" panose="020B0604030504040204" pitchFamily="50" charset="-128"/>
              <a:ea typeface="Meiryo UI" panose="020B0604030504040204" pitchFamily="50" charset="-128"/>
            </a:endParaRPr>
          </a:p>
        </p:txBody>
      </p:sp>
      <p:sp>
        <p:nvSpPr>
          <p:cNvPr id="22" name="タイトル 3">
            <a:extLst>
              <a:ext uri="{FF2B5EF4-FFF2-40B4-BE49-F238E27FC236}">
                <a16:creationId xmlns:a16="http://schemas.microsoft.com/office/drawing/2014/main" id="{8DDB1072-814C-4C2B-DF77-2ECCE8B53737}"/>
              </a:ext>
            </a:extLst>
          </p:cNvPr>
          <p:cNvSpPr txBox="1">
            <a:spLocks/>
          </p:cNvSpPr>
          <p:nvPr/>
        </p:nvSpPr>
        <p:spPr>
          <a:xfrm>
            <a:off x="10577600" y="3815251"/>
            <a:ext cx="1350171" cy="473394"/>
          </a:xfrm>
          <a:prstGeom prst="rect">
            <a:avLst/>
          </a:prstGeom>
        </p:spPr>
        <p:txBody>
          <a:bodyPr lIns="108000" anchor="ctr"/>
          <a:lstStyle>
            <a:lvl1pPr algn="l" rtl="0" eaLnBrk="0" fontAlgn="base" hangingPunct="0">
              <a:spcBef>
                <a:spcPct val="0"/>
              </a:spcBef>
              <a:spcAft>
                <a:spcPct val="0"/>
              </a:spcAft>
              <a:defRPr kumimoji="1" sz="3200">
                <a:solidFill>
                  <a:schemeClr val="tx2"/>
                </a:solidFill>
                <a:latin typeface="HGP創英角ｺﾞｼｯｸUB" panose="020B0900000000000000" pitchFamily="50" charset="-128"/>
                <a:ea typeface="HGP創英角ｺﾞｼｯｸUB" panose="020B0900000000000000" pitchFamily="50" charset="-128"/>
                <a:cs typeface="+mj-cs"/>
              </a:defRPr>
            </a:lvl1pPr>
            <a:lvl2pPr algn="l" rtl="0" eaLnBrk="0" fontAlgn="base" hangingPunct="0">
              <a:spcBef>
                <a:spcPct val="0"/>
              </a:spcBef>
              <a:spcAft>
                <a:spcPct val="0"/>
              </a:spcAft>
              <a:defRPr kumimoji="1" sz="3200">
                <a:solidFill>
                  <a:schemeClr val="tx2"/>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3200">
                <a:solidFill>
                  <a:schemeClr val="tx2"/>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3200">
                <a:solidFill>
                  <a:schemeClr val="tx2"/>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3200">
                <a:solidFill>
                  <a:schemeClr val="tx2"/>
                </a:solidFill>
                <a:latin typeface="HGP創英角ｺﾞｼｯｸUB" pitchFamily="50" charset="-128"/>
                <a:ea typeface="HGP創英角ｺﾞｼｯｸUB"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a:lstStyle>
          <a:p>
            <a:pPr algn="ctr"/>
            <a:r>
              <a:rPr lang="en-US" altLang="ja-JP" sz="1400" b="1" kern="0" dirty="0">
                <a:solidFill>
                  <a:srgbClr val="0000FF"/>
                </a:solidFill>
                <a:latin typeface="Century Gothic" panose="020B0502020202020204" pitchFamily="34" charset="0"/>
                <a:ea typeface="Meiryo UI" panose="020B0604030504040204" pitchFamily="50" charset="-128"/>
              </a:rPr>
              <a:t>Microwave Dielectric heating</a:t>
            </a:r>
            <a:endParaRPr lang="ja-JP" altLang="en-US" sz="1400" b="1" kern="0" dirty="0">
              <a:solidFill>
                <a:srgbClr val="0000FF"/>
              </a:solidFill>
              <a:latin typeface="Century Gothic" panose="020B0502020202020204" pitchFamily="34" charset="0"/>
              <a:ea typeface="Meiryo UI" panose="020B0604030504040204" pitchFamily="50" charset="-128"/>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1527</TotalTime>
  <Words>2342</Words>
  <Application>Microsoft Office PowerPoint</Application>
  <PresentationFormat>Custom</PresentationFormat>
  <Paragraphs>348</Paragraphs>
  <Slides>23</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Meiryo UI</vt:lpstr>
      <vt:lpstr>Century Gothic</vt:lpstr>
      <vt:lpstr>MS PGothic</vt:lpstr>
      <vt:lpstr>HGPSoeiKakugothicUB</vt:lpstr>
      <vt:lpstr>Calibri</vt:lpstr>
      <vt:lpstr>Wingdings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Marcus Healy</dc:creator>
  <cp:lastModifiedBy>Marcus Healy</cp:lastModifiedBy>
  <cp:revision>4</cp:revision>
  <dcterms:created xsi:type="dcterms:W3CDTF">2022-10-24T13:34:53Z</dcterms:created>
  <dcterms:modified xsi:type="dcterms:W3CDTF">2023-09-20T18:37:39Z</dcterms:modified>
</cp:coreProperties>
</file>